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65F7C-A381-1BE5-F08E-6324387705FB}" name="Nadia Klemm" initials="NK" userId="S::Nadia.Klemm@wwf.ch::4592a83c-c898-49f7-b59a-0e9f40c8875c" providerId="AD"/>
  <p188:author id="{122109BB-9B20-65B9-1DC7-BEAE30B5E93C}" name="Aline Junod" initials="AJ" userId="S::aline.junod@wwf.ch::b1034379-e65d-412e-8557-822edaa81312" providerId="AD"/>
  <p188:author id="{4FD418C7-00DC-6786-64FE-68ACD8952E0E}" name="Véronique Bezençon" initials="VB" userId="S::Veronique.Bezencon@wwf.ch::8be070eb-a7f8-4ca8-bc2a-1148f5608aed" providerId="AD"/>
  <p188:author id="{64973CC9-53C7-9361-D97B-7DDEB5650D0A}" name="Dina Walser" initials="DW" userId="S::Dina.Walser@wwf.ch::d293cb59-74d6-4484-886b-1d69c8831d2b" providerId="AD"/>
  <p188:author id="{C3ED3DF3-C155-26FC-C1A4-B364714DB389}" name="Noelle Siegenthaler" initials="NS" userId="S::noelle.siegenthaler@wwf.ch::73bfc64a-91e1-4f51-9801-09397adffa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le Siegenthaler" userId="73bfc64a-91e1-4f51-9801-09397adffa2a" providerId="ADAL" clId="{9A8D9C52-ED24-4709-A0CA-485896A3A87F}"/>
    <pc:docChg chg="undo custSel modSld">
      <pc:chgData name="Noelle Siegenthaler" userId="73bfc64a-91e1-4f51-9801-09397adffa2a" providerId="ADAL" clId="{9A8D9C52-ED24-4709-A0CA-485896A3A87F}" dt="2022-10-13T05:47:40.067" v="20"/>
      <pc:docMkLst>
        <pc:docMk/>
      </pc:docMkLst>
      <pc:sldChg chg="addCm modCm">
        <pc:chgData name="Noelle Siegenthaler" userId="73bfc64a-91e1-4f51-9801-09397adffa2a" providerId="ADAL" clId="{9A8D9C52-ED24-4709-A0CA-485896A3A87F}" dt="2022-10-13T05:47:40.067" v="20"/>
        <pc:sldMkLst>
          <pc:docMk/>
          <pc:sldMk cId="2238828332" sldId="257"/>
        </pc:sldMkLst>
      </pc:sldChg>
      <pc:sldChg chg="modSp mod addCm">
        <pc:chgData name="Noelle Siegenthaler" userId="73bfc64a-91e1-4f51-9801-09397adffa2a" providerId="ADAL" clId="{9A8D9C52-ED24-4709-A0CA-485896A3A87F}" dt="2022-10-13T05:44:27.813" v="18"/>
        <pc:sldMkLst>
          <pc:docMk/>
          <pc:sldMk cId="79049408" sldId="259"/>
        </pc:sldMkLst>
        <pc:spChg chg="mod">
          <ac:chgData name="Noelle Siegenthaler" userId="73bfc64a-91e1-4f51-9801-09397adffa2a" providerId="ADAL" clId="{9A8D9C52-ED24-4709-A0CA-485896A3A87F}" dt="2022-10-13T05:34:04.492" v="6" actId="20577"/>
          <ac:spMkLst>
            <pc:docMk/>
            <pc:sldMk cId="79049408" sldId="259"/>
            <ac:spMk id="3" creationId="{D60B3502-9319-347D-2677-5A245F322AC1}"/>
          </ac:spMkLst>
        </pc:spChg>
      </pc:sldChg>
      <pc:sldChg chg="modSp mod addCm modCm">
        <pc:chgData name="Noelle Siegenthaler" userId="73bfc64a-91e1-4f51-9801-09397adffa2a" providerId="ADAL" clId="{9A8D9C52-ED24-4709-A0CA-485896A3A87F}" dt="2022-10-13T05:43:22.343" v="17"/>
        <pc:sldMkLst>
          <pc:docMk/>
          <pc:sldMk cId="1022064196" sldId="260"/>
        </pc:sldMkLst>
        <pc:spChg chg="mod">
          <ac:chgData name="Noelle Siegenthaler" userId="73bfc64a-91e1-4f51-9801-09397adffa2a" providerId="ADAL" clId="{9A8D9C52-ED24-4709-A0CA-485896A3A87F}" dt="2022-10-13T05:38:48.076" v="15" actId="20577"/>
          <ac:spMkLst>
            <pc:docMk/>
            <pc:sldMk cId="1022064196" sldId="260"/>
            <ac:spMk id="3" creationId="{A0308553-62A8-4B7E-0A10-01827C01F1EC}"/>
          </ac:spMkLst>
        </pc:spChg>
      </pc:sldChg>
    </pc:docChg>
  </pc:docChgLst>
  <pc:docChgLst>
    <pc:chgData name="Dina Walser" userId="d293cb59-74d6-4484-886b-1d69c8831d2b" providerId="ADAL" clId="{1B6B5844-C792-4FCC-9FEB-2E7164F3D414}"/>
    <pc:docChg chg="undo custSel addSld delSld modSld">
      <pc:chgData name="Dina Walser" userId="d293cb59-74d6-4484-886b-1d69c8831d2b" providerId="ADAL" clId="{1B6B5844-C792-4FCC-9FEB-2E7164F3D414}" dt="2022-11-23T10:28:11.037" v="1387" actId="403"/>
      <pc:docMkLst>
        <pc:docMk/>
      </pc:docMkLst>
      <pc:sldChg chg="modSp mod">
        <pc:chgData name="Dina Walser" userId="d293cb59-74d6-4484-886b-1d69c8831d2b" providerId="ADAL" clId="{1B6B5844-C792-4FCC-9FEB-2E7164F3D414}" dt="2022-11-23T10:04:36.560" v="826" actId="20577"/>
        <pc:sldMkLst>
          <pc:docMk/>
          <pc:sldMk cId="4183372497" sldId="256"/>
        </pc:sldMkLst>
        <pc:spChg chg="mod">
          <ac:chgData name="Dina Walser" userId="d293cb59-74d6-4484-886b-1d69c8831d2b" providerId="ADAL" clId="{1B6B5844-C792-4FCC-9FEB-2E7164F3D414}" dt="2022-11-23T10:04:36.560" v="826" actId="20577"/>
          <ac:spMkLst>
            <pc:docMk/>
            <pc:sldMk cId="4183372497" sldId="256"/>
            <ac:spMk id="3" creationId="{76472DE9-ABB7-9FDB-CDD3-FE25399E87D4}"/>
          </ac:spMkLst>
        </pc:spChg>
      </pc:sldChg>
      <pc:sldChg chg="addSp modSp mod addCm delCm modCm">
        <pc:chgData name="Dina Walser" userId="d293cb59-74d6-4484-886b-1d69c8831d2b" providerId="ADAL" clId="{1B6B5844-C792-4FCC-9FEB-2E7164F3D414}" dt="2022-11-23T10:27:31.920" v="1373" actId="20577"/>
        <pc:sldMkLst>
          <pc:docMk/>
          <pc:sldMk cId="2238828332" sldId="257"/>
        </pc:sldMkLst>
        <pc:spChg chg="mod">
          <ac:chgData name="Dina Walser" userId="d293cb59-74d6-4484-886b-1d69c8831d2b" providerId="ADAL" clId="{1B6B5844-C792-4FCC-9FEB-2E7164F3D414}" dt="2022-11-23T10:27:31.920" v="1373" actId="20577"/>
          <ac:spMkLst>
            <pc:docMk/>
            <pc:sldMk cId="2238828332" sldId="257"/>
            <ac:spMk id="3" creationId="{7716E030-2258-8326-A380-1069DD1C1EC6}"/>
          </ac:spMkLst>
        </pc:spChg>
        <pc:spChg chg="add mod">
          <ac:chgData name="Dina Walser" userId="d293cb59-74d6-4484-886b-1d69c8831d2b" providerId="ADAL" clId="{1B6B5844-C792-4FCC-9FEB-2E7164F3D414}" dt="2022-11-23T10:16:47.375" v="1139" actId="12"/>
          <ac:spMkLst>
            <pc:docMk/>
            <pc:sldMk cId="2238828332" sldId="257"/>
            <ac:spMk id="4" creationId="{F830C9AF-434D-DA30-5314-742C44EDEEE5}"/>
          </ac:spMkLst>
        </pc:spChg>
      </pc:sldChg>
      <pc:sldChg chg="addSp delSp modSp mod">
        <pc:chgData name="Dina Walser" userId="d293cb59-74d6-4484-886b-1d69c8831d2b" providerId="ADAL" clId="{1B6B5844-C792-4FCC-9FEB-2E7164F3D414}" dt="2022-11-23T10:28:11.037" v="1387" actId="403"/>
        <pc:sldMkLst>
          <pc:docMk/>
          <pc:sldMk cId="79049408" sldId="259"/>
        </pc:sldMkLst>
        <pc:spChg chg="mod">
          <ac:chgData name="Dina Walser" userId="d293cb59-74d6-4484-886b-1d69c8831d2b" providerId="ADAL" clId="{1B6B5844-C792-4FCC-9FEB-2E7164F3D414}" dt="2022-11-23T10:28:11.037" v="1387" actId="403"/>
          <ac:spMkLst>
            <pc:docMk/>
            <pc:sldMk cId="79049408" sldId="259"/>
            <ac:spMk id="3" creationId="{D60B3502-9319-347D-2677-5A245F322AC1}"/>
          </ac:spMkLst>
        </pc:spChg>
        <pc:spChg chg="add del mod">
          <ac:chgData name="Dina Walser" userId="d293cb59-74d6-4484-886b-1d69c8831d2b" providerId="ADAL" clId="{1B6B5844-C792-4FCC-9FEB-2E7164F3D414}" dt="2022-11-23T10:19:34.938" v="1227"/>
          <ac:spMkLst>
            <pc:docMk/>
            <pc:sldMk cId="79049408" sldId="259"/>
            <ac:spMk id="4" creationId="{0FEE2E59-F599-4162-5337-F2802FD21506}"/>
          </ac:spMkLst>
        </pc:spChg>
        <pc:spChg chg="add mod">
          <ac:chgData name="Dina Walser" userId="d293cb59-74d6-4484-886b-1d69c8831d2b" providerId="ADAL" clId="{1B6B5844-C792-4FCC-9FEB-2E7164F3D414}" dt="2022-11-23T10:20:12.820" v="1241" actId="1076"/>
          <ac:spMkLst>
            <pc:docMk/>
            <pc:sldMk cId="79049408" sldId="259"/>
            <ac:spMk id="5" creationId="{855613DE-BD4A-41D5-EA07-DA831E5B81DB}"/>
          </ac:spMkLst>
        </pc:spChg>
      </pc:sldChg>
      <pc:sldChg chg="modSp mod">
        <pc:chgData name="Dina Walser" userId="d293cb59-74d6-4484-886b-1d69c8831d2b" providerId="ADAL" clId="{1B6B5844-C792-4FCC-9FEB-2E7164F3D414}" dt="2022-11-23T10:23:20.193" v="1303" actId="20577"/>
        <pc:sldMkLst>
          <pc:docMk/>
          <pc:sldMk cId="1022064196" sldId="260"/>
        </pc:sldMkLst>
        <pc:spChg chg="mod">
          <ac:chgData name="Dina Walser" userId="d293cb59-74d6-4484-886b-1d69c8831d2b" providerId="ADAL" clId="{1B6B5844-C792-4FCC-9FEB-2E7164F3D414}" dt="2022-11-23T10:23:20.193" v="1303" actId="20577"/>
          <ac:spMkLst>
            <pc:docMk/>
            <pc:sldMk cId="1022064196" sldId="260"/>
            <ac:spMk id="3" creationId="{A0308553-62A8-4B7E-0A10-01827C01F1EC}"/>
          </ac:spMkLst>
        </pc:spChg>
      </pc:sldChg>
      <pc:sldChg chg="new del">
        <pc:chgData name="Dina Walser" userId="d293cb59-74d6-4484-886b-1d69c8831d2b" providerId="ADAL" clId="{1B6B5844-C792-4FCC-9FEB-2E7164F3D414}" dt="2022-11-16T13:20:28.900" v="804" actId="680"/>
        <pc:sldMkLst>
          <pc:docMk/>
          <pc:sldMk cId="3055261030" sldId="261"/>
        </pc:sldMkLst>
      </pc:sldChg>
    </pc:docChg>
  </pc:docChgLst>
  <pc:docChgLst>
    <pc:chgData name="Véronique Bezençon" userId="8be070eb-a7f8-4ca8-bc2a-1148f5608aed" providerId="ADAL" clId="{9690B65D-66A6-4AD1-AF8B-47F99D76799F}"/>
    <pc:docChg chg="undo custSel addSld delSld modSld">
      <pc:chgData name="Véronique Bezençon" userId="8be070eb-a7f8-4ca8-bc2a-1148f5608aed" providerId="ADAL" clId="{9690B65D-66A6-4AD1-AF8B-47F99D76799F}" dt="2023-03-13T09:11:03.300" v="7"/>
      <pc:docMkLst>
        <pc:docMk/>
      </pc:docMkLst>
      <pc:sldChg chg="add del addCm modCm">
        <pc:chgData name="Véronique Bezençon" userId="8be070eb-a7f8-4ca8-bc2a-1148f5608aed" providerId="ADAL" clId="{9690B65D-66A6-4AD1-AF8B-47F99D76799F}" dt="2023-03-13T09:08:04.693" v="5"/>
        <pc:sldMkLst>
          <pc:docMk/>
          <pc:sldMk cId="4183372497" sldId="256"/>
        </pc:sldMkLst>
      </pc:sldChg>
      <pc:sldChg chg="modSp mod addCm">
        <pc:chgData name="Véronique Bezençon" userId="8be070eb-a7f8-4ca8-bc2a-1148f5608aed" providerId="ADAL" clId="{9690B65D-66A6-4AD1-AF8B-47F99D76799F}" dt="2023-03-13T09:09:06.078" v="6" actId="13926"/>
        <pc:sldMkLst>
          <pc:docMk/>
          <pc:sldMk cId="2238828332" sldId="257"/>
        </pc:sldMkLst>
        <pc:spChg chg="mod">
          <ac:chgData name="Véronique Bezençon" userId="8be070eb-a7f8-4ca8-bc2a-1148f5608aed" providerId="ADAL" clId="{9690B65D-66A6-4AD1-AF8B-47F99D76799F}" dt="2023-03-13T09:09:06.078" v="6" actId="13926"/>
          <ac:spMkLst>
            <pc:docMk/>
            <pc:sldMk cId="2238828332" sldId="257"/>
            <ac:spMk id="3" creationId="{7716E030-2258-8326-A380-1069DD1C1EC6}"/>
          </ac:spMkLst>
        </pc:spChg>
      </pc:sldChg>
      <pc:sldChg chg="addCm">
        <pc:chgData name="Véronique Bezençon" userId="8be070eb-a7f8-4ca8-bc2a-1148f5608aed" providerId="ADAL" clId="{9690B65D-66A6-4AD1-AF8B-47F99D76799F}" dt="2023-03-13T09:11:03.300" v="7"/>
        <pc:sldMkLst>
          <pc:docMk/>
          <pc:sldMk cId="1022064196" sldId="260"/>
        </pc:sldMkLst>
      </pc:sldChg>
    </pc:docChg>
  </pc:docChgLst>
  <pc:docChgLst>
    <pc:chgData name="Dina Walser" userId="S::dina.walser@wwf.ch::d293cb59-74d6-4484-886b-1d69c8831d2b" providerId="AD" clId="Web-{B6D818C2-6B49-FBAE-353F-CEC3889A20FF}"/>
    <pc:docChg chg="modSld">
      <pc:chgData name="Dina Walser" userId="S::dina.walser@wwf.ch::d293cb59-74d6-4484-886b-1d69c8831d2b" providerId="AD" clId="Web-{B6D818C2-6B49-FBAE-353F-CEC3889A20FF}" dt="2022-10-13T08:57:56.652" v="39" actId="20577"/>
      <pc:docMkLst>
        <pc:docMk/>
      </pc:docMkLst>
      <pc:sldChg chg="modSp modCm">
        <pc:chgData name="Dina Walser" userId="S::dina.walser@wwf.ch::d293cb59-74d6-4484-886b-1d69c8831d2b" providerId="AD" clId="Web-{B6D818C2-6B49-FBAE-353F-CEC3889A20FF}" dt="2022-10-13T08:57:56.652" v="39" actId="20577"/>
        <pc:sldMkLst>
          <pc:docMk/>
          <pc:sldMk cId="2238828332" sldId="257"/>
        </pc:sldMkLst>
        <pc:spChg chg="mod">
          <ac:chgData name="Dina Walser" userId="S::dina.walser@wwf.ch::d293cb59-74d6-4484-886b-1d69c8831d2b" providerId="AD" clId="Web-{B6D818C2-6B49-FBAE-353F-CEC3889A20FF}" dt="2022-10-13T08:57:56.652" v="39" actId="20577"/>
          <ac:spMkLst>
            <pc:docMk/>
            <pc:sldMk cId="2238828332" sldId="257"/>
            <ac:spMk id="3" creationId="{7716E030-2258-8326-A380-1069DD1C1EC6}"/>
          </ac:spMkLst>
        </pc:spChg>
      </pc:sldChg>
    </pc:docChg>
  </pc:docChgLst>
  <pc:docChgLst>
    <pc:chgData name="Noelle Siegenthaler" userId="73bfc64a-91e1-4f51-9801-09397adffa2a" providerId="ADAL" clId="{CD208D6B-83B4-4DD7-9393-CCD3B6640DA3}"/>
    <pc:docChg chg="custSel modSld">
      <pc:chgData name="Noelle Siegenthaler" userId="73bfc64a-91e1-4f51-9801-09397adffa2a" providerId="ADAL" clId="{CD208D6B-83B4-4DD7-9393-CCD3B6640DA3}" dt="2022-11-18T09:22:04.406" v="30"/>
      <pc:docMkLst>
        <pc:docMk/>
      </pc:docMkLst>
      <pc:sldChg chg="modSp mod addCm modCm">
        <pc:chgData name="Noelle Siegenthaler" userId="73bfc64a-91e1-4f51-9801-09397adffa2a" providerId="ADAL" clId="{CD208D6B-83B4-4DD7-9393-CCD3B6640DA3}" dt="2022-11-18T09:22:04.406" v="30"/>
        <pc:sldMkLst>
          <pc:docMk/>
          <pc:sldMk cId="2238828332" sldId="257"/>
        </pc:sldMkLst>
        <pc:spChg chg="mod">
          <ac:chgData name="Noelle Siegenthaler" userId="73bfc64a-91e1-4f51-9801-09397adffa2a" providerId="ADAL" clId="{CD208D6B-83B4-4DD7-9393-CCD3B6640DA3}" dt="2022-11-17T12:27:47.998" v="26" actId="20577"/>
          <ac:spMkLst>
            <pc:docMk/>
            <pc:sldMk cId="2238828332" sldId="257"/>
            <ac:spMk id="3" creationId="{7716E030-2258-8326-A380-1069DD1C1EC6}"/>
          </ac:spMkLst>
        </pc:spChg>
      </pc:sldChg>
    </pc:docChg>
  </pc:docChgLst>
  <pc:docChgLst>
    <pc:chgData name="Dina Walser" userId="d293cb59-74d6-4484-886b-1d69c8831d2b" providerId="ADAL" clId="{C2465F36-8551-4C3C-A09B-D49575EC37F1}"/>
    <pc:docChg chg="undo custSel modSld">
      <pc:chgData name="Dina Walser" userId="d293cb59-74d6-4484-886b-1d69c8831d2b" providerId="ADAL" clId="{C2465F36-8551-4C3C-A09B-D49575EC37F1}" dt="2022-12-22T07:20:04.943" v="207"/>
      <pc:docMkLst>
        <pc:docMk/>
      </pc:docMkLst>
      <pc:sldChg chg="addSp delSp modSp mod setBg">
        <pc:chgData name="Dina Walser" userId="d293cb59-74d6-4484-886b-1d69c8831d2b" providerId="ADAL" clId="{C2465F36-8551-4C3C-A09B-D49575EC37F1}" dt="2022-12-21T09:37:46.622" v="205" actId="1076"/>
        <pc:sldMkLst>
          <pc:docMk/>
          <pc:sldMk cId="4183372497" sldId="256"/>
        </pc:sldMkLst>
        <pc:spChg chg="mod">
          <ac:chgData name="Dina Walser" userId="d293cb59-74d6-4484-886b-1d69c8831d2b" providerId="ADAL" clId="{C2465F36-8551-4C3C-A09B-D49575EC37F1}" dt="2022-12-21T09:36:47.914" v="201" actId="20577"/>
          <ac:spMkLst>
            <pc:docMk/>
            <pc:sldMk cId="4183372497" sldId="256"/>
            <ac:spMk id="2" creationId="{C4805BAB-F3E5-91DE-C475-D5D52E4AB73E}"/>
          </ac:spMkLst>
        </pc:spChg>
        <pc:spChg chg="mod">
          <ac:chgData name="Dina Walser" userId="d293cb59-74d6-4484-886b-1d69c8831d2b" providerId="ADAL" clId="{C2465F36-8551-4C3C-A09B-D49575EC37F1}" dt="2022-12-21T09:37:46.622" v="205" actId="1076"/>
          <ac:spMkLst>
            <pc:docMk/>
            <pc:sldMk cId="4183372497" sldId="256"/>
            <ac:spMk id="3" creationId="{76472DE9-ABB7-9FDB-CDD3-FE25399E87D4}"/>
          </ac:spMkLst>
        </pc:spChg>
        <pc:spChg chg="add del">
          <ac:chgData name="Dina Walser" userId="d293cb59-74d6-4484-886b-1d69c8831d2b" providerId="ADAL" clId="{C2465F36-8551-4C3C-A09B-D49575EC37F1}" dt="2022-12-21T09:35:45.760" v="193" actId="26606"/>
          <ac:spMkLst>
            <pc:docMk/>
            <pc:sldMk cId="4183372497" sldId="256"/>
            <ac:spMk id="12" creationId="{AB45A142-4255-493C-8284-5D566C121B10}"/>
          </ac:spMkLst>
        </pc:spChg>
        <pc:picChg chg="add mod ord modCrop">
          <ac:chgData name="Dina Walser" userId="d293cb59-74d6-4484-886b-1d69c8831d2b" providerId="ADAL" clId="{C2465F36-8551-4C3C-A09B-D49575EC37F1}" dt="2022-12-21T09:35:45.760" v="193" actId="26606"/>
          <ac:picMkLst>
            <pc:docMk/>
            <pc:sldMk cId="4183372497" sldId="256"/>
            <ac:picMk id="5" creationId="{7A999A5D-B7DC-0B65-9175-D79E96988F6B}"/>
          </ac:picMkLst>
        </pc:picChg>
        <pc:picChg chg="add mod ord">
          <ac:chgData name="Dina Walser" userId="d293cb59-74d6-4484-886b-1d69c8831d2b" providerId="ADAL" clId="{C2465F36-8551-4C3C-A09B-D49575EC37F1}" dt="2022-12-21T09:36:53.807" v="202" actId="14100"/>
          <ac:picMkLst>
            <pc:docMk/>
            <pc:sldMk cId="4183372497" sldId="256"/>
            <ac:picMk id="7" creationId="{3218B37F-EEF5-5D84-9F34-2F8C00B5CC6C}"/>
          </ac:picMkLst>
        </pc:picChg>
        <pc:cxnChg chg="add del">
          <ac:chgData name="Dina Walser" userId="d293cb59-74d6-4484-886b-1d69c8831d2b" providerId="ADAL" clId="{C2465F36-8551-4C3C-A09B-D49575EC37F1}" dt="2022-12-21T09:35:45.760" v="193" actId="26606"/>
          <ac:cxnSpMkLst>
            <pc:docMk/>
            <pc:sldMk cId="4183372497" sldId="256"/>
            <ac:cxnSpMk id="14" creationId="{38FB9660-F42F-4313-BBC4-47C007FE484C}"/>
          </ac:cxnSpMkLst>
        </pc:cxnChg>
      </pc:sldChg>
      <pc:sldChg chg="delSp modSp mod modCm">
        <pc:chgData name="Dina Walser" userId="d293cb59-74d6-4484-886b-1d69c8831d2b" providerId="ADAL" clId="{C2465F36-8551-4C3C-A09B-D49575EC37F1}" dt="2022-12-22T07:20:04.943" v="207"/>
        <pc:sldMkLst>
          <pc:docMk/>
          <pc:sldMk cId="2238828332" sldId="257"/>
        </pc:sldMkLst>
        <pc:spChg chg="del mod">
          <ac:chgData name="Dina Walser" userId="d293cb59-74d6-4484-886b-1d69c8831d2b" providerId="ADAL" clId="{C2465F36-8551-4C3C-A09B-D49575EC37F1}" dt="2022-12-21T08:06:51.573" v="2"/>
          <ac:spMkLst>
            <pc:docMk/>
            <pc:sldMk cId="2238828332" sldId="257"/>
            <ac:spMk id="4" creationId="{F830C9AF-434D-DA30-5314-742C44EDEEE5}"/>
          </ac:spMkLst>
        </pc:spChg>
      </pc:sldChg>
      <pc:sldChg chg="delSp modSp mod modCm">
        <pc:chgData name="Dina Walser" userId="d293cb59-74d6-4484-886b-1d69c8831d2b" providerId="ADAL" clId="{C2465F36-8551-4C3C-A09B-D49575EC37F1}" dt="2022-12-21T08:07:06.566" v="6" actId="2056"/>
        <pc:sldMkLst>
          <pc:docMk/>
          <pc:sldMk cId="79049408" sldId="259"/>
        </pc:sldMkLst>
        <pc:spChg chg="del mod">
          <ac:chgData name="Dina Walser" userId="d293cb59-74d6-4484-886b-1d69c8831d2b" providerId="ADAL" clId="{C2465F36-8551-4C3C-A09B-D49575EC37F1}" dt="2022-12-21T08:07:06.465" v="5"/>
          <ac:spMkLst>
            <pc:docMk/>
            <pc:sldMk cId="79049408" sldId="259"/>
            <ac:spMk id="5" creationId="{855613DE-BD4A-41D5-EA07-DA831E5B81DB}"/>
          </ac:spMkLst>
        </pc:spChg>
      </pc:sldChg>
    </pc:docChg>
  </pc:docChgLst>
  <pc:docChgLst>
    <pc:chgData name="Nadia Klemm" userId="4592a83c-c898-49f7-b59a-0e9f40c8875c" providerId="ADAL" clId="{55BAE434-3545-4821-90E4-62A73D33BEB2}"/>
    <pc:docChg chg="">
      <pc:chgData name="Nadia Klemm" userId="4592a83c-c898-49f7-b59a-0e9f40c8875c" providerId="ADAL" clId="{55BAE434-3545-4821-90E4-62A73D33BEB2}" dt="2022-12-05T17:29:46.637" v="0"/>
      <pc:docMkLst>
        <pc:docMk/>
      </pc:docMkLst>
      <pc:sldChg chg="addCm">
        <pc:chgData name="Nadia Klemm" userId="4592a83c-c898-49f7-b59a-0e9f40c8875c" providerId="ADAL" clId="{55BAE434-3545-4821-90E4-62A73D33BEB2}" dt="2022-12-05T17:29:46.637" v="0"/>
        <pc:sldMkLst>
          <pc:docMk/>
          <pc:sldMk cId="2238828332" sldId="257"/>
        </pc:sldMkLst>
      </pc:sldChg>
    </pc:docChg>
  </pc:docChgLst>
  <pc:docChgLst>
    <pc:chgData name="Aline Junod" userId="b1034379-e65d-412e-8557-822edaa81312" providerId="ADAL" clId="{49087CDD-C262-4A10-AD5E-0294A8431999}"/>
    <pc:docChg chg="undo redo custSel addSld modSld">
      <pc:chgData name="Aline Junod" userId="b1034379-e65d-412e-8557-822edaa81312" providerId="ADAL" clId="{49087CDD-C262-4A10-AD5E-0294A8431999}" dt="2023-01-27T11:05:52.548" v="1886" actId="20577"/>
      <pc:docMkLst>
        <pc:docMk/>
      </pc:docMkLst>
      <pc:sldChg chg="addSp delSp modSp mod">
        <pc:chgData name="Aline Junod" userId="b1034379-e65d-412e-8557-822edaa81312" providerId="ADAL" clId="{49087CDD-C262-4A10-AD5E-0294A8431999}" dt="2023-01-27T09:51:24.466" v="659" actId="20577"/>
        <pc:sldMkLst>
          <pc:docMk/>
          <pc:sldMk cId="4183372497" sldId="256"/>
        </pc:sldMkLst>
        <pc:spChg chg="mod">
          <ac:chgData name="Aline Junod" userId="b1034379-e65d-412e-8557-822edaa81312" providerId="ADAL" clId="{49087CDD-C262-4A10-AD5E-0294A8431999}" dt="2023-01-27T09:09:54.270" v="39" actId="14100"/>
          <ac:spMkLst>
            <pc:docMk/>
            <pc:sldMk cId="4183372497" sldId="256"/>
            <ac:spMk id="2" creationId="{C4805BAB-F3E5-91DE-C475-D5D52E4AB73E}"/>
          </ac:spMkLst>
        </pc:spChg>
        <pc:spChg chg="mod">
          <ac:chgData name="Aline Junod" userId="b1034379-e65d-412e-8557-822edaa81312" providerId="ADAL" clId="{49087CDD-C262-4A10-AD5E-0294A8431999}" dt="2023-01-27T09:51:24.466" v="659" actId="20577"/>
          <ac:spMkLst>
            <pc:docMk/>
            <pc:sldMk cId="4183372497" sldId="256"/>
            <ac:spMk id="3" creationId="{76472DE9-ABB7-9FDB-CDD3-FE25399E87D4}"/>
          </ac:spMkLst>
        </pc:spChg>
        <pc:picChg chg="mod modCrop">
          <ac:chgData name="Aline Junod" userId="b1034379-e65d-412e-8557-822edaa81312" providerId="ADAL" clId="{49087CDD-C262-4A10-AD5E-0294A8431999}" dt="2023-01-27T09:11:12.219" v="91" actId="1037"/>
          <ac:picMkLst>
            <pc:docMk/>
            <pc:sldMk cId="4183372497" sldId="256"/>
            <ac:picMk id="5" creationId="{7A999A5D-B7DC-0B65-9175-D79E96988F6B}"/>
          </ac:picMkLst>
        </pc:picChg>
        <pc:picChg chg="add mod">
          <ac:chgData name="Aline Junod" userId="b1034379-e65d-412e-8557-822edaa81312" providerId="ADAL" clId="{49087CDD-C262-4A10-AD5E-0294A8431999}" dt="2023-01-27T09:08:38.803" v="33" actId="1076"/>
          <ac:picMkLst>
            <pc:docMk/>
            <pc:sldMk cId="4183372497" sldId="256"/>
            <ac:picMk id="6" creationId="{2971980D-AC68-8769-8D05-A83F327E07D0}"/>
          </ac:picMkLst>
        </pc:picChg>
        <pc:picChg chg="del">
          <ac:chgData name="Aline Junod" userId="b1034379-e65d-412e-8557-822edaa81312" providerId="ADAL" clId="{49087CDD-C262-4A10-AD5E-0294A8431999}" dt="2023-01-27T09:08:23.574" v="27" actId="478"/>
          <ac:picMkLst>
            <pc:docMk/>
            <pc:sldMk cId="4183372497" sldId="256"/>
            <ac:picMk id="7" creationId="{3218B37F-EEF5-5D84-9F34-2F8C00B5CC6C}"/>
          </ac:picMkLst>
        </pc:picChg>
      </pc:sldChg>
      <pc:sldChg chg="modSp mod delCm">
        <pc:chgData name="Aline Junod" userId="b1034379-e65d-412e-8557-822edaa81312" providerId="ADAL" clId="{49087CDD-C262-4A10-AD5E-0294A8431999}" dt="2023-01-27T11:05:40.366" v="1881" actId="20577"/>
        <pc:sldMkLst>
          <pc:docMk/>
          <pc:sldMk cId="2238828332" sldId="257"/>
        </pc:sldMkLst>
        <pc:spChg chg="mod">
          <ac:chgData name="Aline Junod" userId="b1034379-e65d-412e-8557-822edaa81312" providerId="ADAL" clId="{49087CDD-C262-4A10-AD5E-0294A8431999}" dt="2023-01-27T10:08:19.467" v="1402" actId="14100"/>
          <ac:spMkLst>
            <pc:docMk/>
            <pc:sldMk cId="2238828332" sldId="257"/>
            <ac:spMk id="2" creationId="{38465982-8CAD-DEE4-D829-E1163775E4A1}"/>
          </ac:spMkLst>
        </pc:spChg>
        <pc:spChg chg="mod">
          <ac:chgData name="Aline Junod" userId="b1034379-e65d-412e-8557-822edaa81312" providerId="ADAL" clId="{49087CDD-C262-4A10-AD5E-0294A8431999}" dt="2023-01-27T11:05:40.366" v="1881" actId="20577"/>
          <ac:spMkLst>
            <pc:docMk/>
            <pc:sldMk cId="2238828332" sldId="257"/>
            <ac:spMk id="3" creationId="{7716E030-2258-8326-A380-1069DD1C1EC6}"/>
          </ac:spMkLst>
        </pc:spChg>
      </pc:sldChg>
      <pc:sldChg chg="addSp delSp modSp mod addCm">
        <pc:chgData name="Aline Junod" userId="b1034379-e65d-412e-8557-822edaa81312" providerId="ADAL" clId="{49087CDD-C262-4A10-AD5E-0294A8431999}" dt="2023-01-27T10:11:17.085" v="1499" actId="14100"/>
        <pc:sldMkLst>
          <pc:docMk/>
          <pc:sldMk cId="79049408" sldId="259"/>
        </pc:sldMkLst>
        <pc:spChg chg="del mod">
          <ac:chgData name="Aline Junod" userId="b1034379-e65d-412e-8557-822edaa81312" providerId="ADAL" clId="{49087CDD-C262-4A10-AD5E-0294A8431999}" dt="2023-01-27T10:07:08.888" v="1371" actId="478"/>
          <ac:spMkLst>
            <pc:docMk/>
            <pc:sldMk cId="79049408" sldId="259"/>
            <ac:spMk id="2" creationId="{20ACF23C-6E3F-2C72-96C7-93608AB3E4A3}"/>
          </ac:spMkLst>
        </pc:spChg>
        <pc:spChg chg="mod">
          <ac:chgData name="Aline Junod" userId="b1034379-e65d-412e-8557-822edaa81312" providerId="ADAL" clId="{49087CDD-C262-4A10-AD5E-0294A8431999}" dt="2023-01-27T10:11:17.085" v="1499" actId="14100"/>
          <ac:spMkLst>
            <pc:docMk/>
            <pc:sldMk cId="79049408" sldId="259"/>
            <ac:spMk id="3" creationId="{D60B3502-9319-347D-2677-5A245F322AC1}"/>
          </ac:spMkLst>
        </pc:spChg>
        <pc:spChg chg="add del mod">
          <ac:chgData name="Aline Junod" userId="b1034379-e65d-412e-8557-822edaa81312" providerId="ADAL" clId="{49087CDD-C262-4A10-AD5E-0294A8431999}" dt="2023-01-27T10:07:29.566" v="1391" actId="14100"/>
          <ac:spMkLst>
            <pc:docMk/>
            <pc:sldMk cId="79049408" sldId="259"/>
            <ac:spMk id="4" creationId="{E229CD80-4C21-183C-9D67-20758519DC47}"/>
          </ac:spMkLst>
        </pc:spChg>
      </pc:sldChg>
      <pc:sldChg chg="addSp delSp modSp mod addCm modCm">
        <pc:chgData name="Aline Junod" userId="b1034379-e65d-412e-8557-822edaa81312" providerId="ADAL" clId="{49087CDD-C262-4A10-AD5E-0294A8431999}" dt="2023-01-27T11:05:52.548" v="1886" actId="20577"/>
        <pc:sldMkLst>
          <pc:docMk/>
          <pc:sldMk cId="1022064196" sldId="260"/>
        </pc:sldMkLst>
        <pc:spChg chg="del">
          <ac:chgData name="Aline Junod" userId="b1034379-e65d-412e-8557-822edaa81312" providerId="ADAL" clId="{49087CDD-C262-4A10-AD5E-0294A8431999}" dt="2023-01-27T10:09:23.398" v="1428" actId="478"/>
          <ac:spMkLst>
            <pc:docMk/>
            <pc:sldMk cId="1022064196" sldId="260"/>
            <ac:spMk id="2" creationId="{89F96266-9254-BBDB-FD09-22926BF115F6}"/>
          </ac:spMkLst>
        </pc:spChg>
        <pc:spChg chg="mod">
          <ac:chgData name="Aline Junod" userId="b1034379-e65d-412e-8557-822edaa81312" providerId="ADAL" clId="{49087CDD-C262-4A10-AD5E-0294A8431999}" dt="2023-01-27T11:05:52.548" v="1886" actId="20577"/>
          <ac:spMkLst>
            <pc:docMk/>
            <pc:sldMk cId="1022064196" sldId="260"/>
            <ac:spMk id="3" creationId="{A0308553-62A8-4B7E-0A10-01827C01F1EC}"/>
          </ac:spMkLst>
        </pc:spChg>
        <pc:spChg chg="add del mod">
          <ac:chgData name="Aline Junod" userId="b1034379-e65d-412e-8557-822edaa81312" providerId="ADAL" clId="{49087CDD-C262-4A10-AD5E-0294A8431999}" dt="2023-01-27T10:09:44.306" v="1430" actId="478"/>
          <ac:spMkLst>
            <pc:docMk/>
            <pc:sldMk cId="1022064196" sldId="260"/>
            <ac:spMk id="5" creationId="{60C5BEF2-C198-D18B-99BA-DB59E7359EAA}"/>
          </ac:spMkLst>
        </pc:spChg>
        <pc:spChg chg="add mod">
          <ac:chgData name="Aline Junod" userId="b1034379-e65d-412e-8557-822edaa81312" providerId="ADAL" clId="{49087CDD-C262-4A10-AD5E-0294A8431999}" dt="2023-01-27T10:09:49.454" v="1442" actId="20577"/>
          <ac:spMkLst>
            <pc:docMk/>
            <pc:sldMk cId="1022064196" sldId="260"/>
            <ac:spMk id="6" creationId="{7BA7B99E-2C60-1EBC-A872-0326879C245A}"/>
          </ac:spMkLst>
        </pc:spChg>
      </pc:sldChg>
      <pc:sldChg chg="add">
        <pc:chgData name="Aline Junod" userId="b1034379-e65d-412e-8557-822edaa81312" providerId="ADAL" clId="{49087CDD-C262-4A10-AD5E-0294A8431999}" dt="2023-01-27T09:22:09.332" v="237"/>
        <pc:sldMkLst>
          <pc:docMk/>
          <pc:sldMk cId="2321622968" sldId="261"/>
        </pc:sldMkLst>
      </pc:sldChg>
      <pc:sldChg chg="modSp add mod">
        <pc:chgData name="Aline Junod" userId="b1034379-e65d-412e-8557-822edaa81312" providerId="ADAL" clId="{49087CDD-C262-4A10-AD5E-0294A8431999}" dt="2023-01-27T10:04:52.702" v="1278" actId="13926"/>
        <pc:sldMkLst>
          <pc:docMk/>
          <pc:sldMk cId="469186029" sldId="262"/>
        </pc:sldMkLst>
        <pc:spChg chg="mod">
          <ac:chgData name="Aline Junod" userId="b1034379-e65d-412e-8557-822edaa81312" providerId="ADAL" clId="{49087CDD-C262-4A10-AD5E-0294A8431999}" dt="2023-01-27T10:04:52.702" v="1278" actId="13926"/>
          <ac:spMkLst>
            <pc:docMk/>
            <pc:sldMk cId="469186029" sldId="262"/>
            <ac:spMk id="3" creationId="{7716E030-2258-8326-A380-1069DD1C1EC6}"/>
          </ac:spMkLst>
        </pc:spChg>
      </pc:sldChg>
      <pc:sldChg chg="add">
        <pc:chgData name="Aline Junod" userId="b1034379-e65d-412e-8557-822edaa81312" providerId="ADAL" clId="{49087CDD-C262-4A10-AD5E-0294A8431999}" dt="2023-01-27T09:22:09.332" v="237"/>
        <pc:sldMkLst>
          <pc:docMk/>
          <pc:sldMk cId="660767253" sldId="263"/>
        </pc:sldMkLst>
      </pc:sldChg>
      <pc:sldChg chg="add">
        <pc:chgData name="Aline Junod" userId="b1034379-e65d-412e-8557-822edaa81312" providerId="ADAL" clId="{49087CDD-C262-4A10-AD5E-0294A8431999}" dt="2023-01-27T09:22:09.332" v="237"/>
        <pc:sldMkLst>
          <pc:docMk/>
          <pc:sldMk cId="4262314738" sldId="264"/>
        </pc:sldMkLst>
      </pc:sldChg>
    </pc:docChg>
  </pc:docChgLst>
  <pc:docChgLst>
    <pc:chgData name="Dina Walser" userId="d293cb59-74d6-4484-886b-1d69c8831d2b" providerId="ADAL" clId="{572782A9-6712-45AE-B4ED-51F0C7D98A19}"/>
    <pc:docChg chg="undo custSel modSld">
      <pc:chgData name="Dina Walser" userId="d293cb59-74d6-4484-886b-1d69c8831d2b" providerId="ADAL" clId="{572782A9-6712-45AE-B4ED-51F0C7D98A19}" dt="2022-10-18T07:40:35.328" v="876" actId="27636"/>
      <pc:docMkLst>
        <pc:docMk/>
      </pc:docMkLst>
      <pc:sldChg chg="modSp mod">
        <pc:chgData name="Dina Walser" userId="d293cb59-74d6-4484-886b-1d69c8831d2b" providerId="ADAL" clId="{572782A9-6712-45AE-B4ED-51F0C7D98A19}" dt="2022-10-18T07:30:42.245" v="798" actId="20577"/>
        <pc:sldMkLst>
          <pc:docMk/>
          <pc:sldMk cId="4183372497" sldId="256"/>
        </pc:sldMkLst>
        <pc:spChg chg="mod">
          <ac:chgData name="Dina Walser" userId="d293cb59-74d6-4484-886b-1d69c8831d2b" providerId="ADAL" clId="{572782A9-6712-45AE-B4ED-51F0C7D98A19}" dt="2022-10-18T07:30:42.245" v="798" actId="20577"/>
          <ac:spMkLst>
            <pc:docMk/>
            <pc:sldMk cId="4183372497" sldId="256"/>
            <ac:spMk id="3" creationId="{76472DE9-ABB7-9FDB-CDD3-FE25399E87D4}"/>
          </ac:spMkLst>
        </pc:spChg>
      </pc:sldChg>
      <pc:sldChg chg="addSp delSp modSp mod delCm modCm">
        <pc:chgData name="Dina Walser" userId="d293cb59-74d6-4484-886b-1d69c8831d2b" providerId="ADAL" clId="{572782A9-6712-45AE-B4ED-51F0C7D98A19}" dt="2022-10-18T07:40:35.328" v="876" actId="27636"/>
        <pc:sldMkLst>
          <pc:docMk/>
          <pc:sldMk cId="2238828332" sldId="257"/>
        </pc:sldMkLst>
        <pc:spChg chg="add del mod">
          <ac:chgData name="Dina Walser" userId="d293cb59-74d6-4484-886b-1d69c8831d2b" providerId="ADAL" clId="{572782A9-6712-45AE-B4ED-51F0C7D98A19}" dt="2022-10-18T07:40:35.328" v="876" actId="27636"/>
          <ac:spMkLst>
            <pc:docMk/>
            <pc:sldMk cId="2238828332" sldId="257"/>
            <ac:spMk id="2" creationId="{38465982-8CAD-DEE4-D829-E1163775E4A1}"/>
          </ac:spMkLst>
        </pc:spChg>
        <pc:spChg chg="mod">
          <ac:chgData name="Dina Walser" userId="d293cb59-74d6-4484-886b-1d69c8831d2b" providerId="ADAL" clId="{572782A9-6712-45AE-B4ED-51F0C7D98A19}" dt="2022-10-18T07:39:52.194" v="870" actId="20577"/>
          <ac:spMkLst>
            <pc:docMk/>
            <pc:sldMk cId="2238828332" sldId="257"/>
            <ac:spMk id="3" creationId="{7716E030-2258-8326-A380-1069DD1C1EC6}"/>
          </ac:spMkLst>
        </pc:spChg>
        <pc:spChg chg="add del mod">
          <ac:chgData name="Dina Walser" userId="d293cb59-74d6-4484-886b-1d69c8831d2b" providerId="ADAL" clId="{572782A9-6712-45AE-B4ED-51F0C7D98A19}" dt="2022-10-18T07:40:33.083" v="874" actId="478"/>
          <ac:spMkLst>
            <pc:docMk/>
            <pc:sldMk cId="2238828332" sldId="257"/>
            <ac:spMk id="5" creationId="{E95D5BDE-5106-1EAC-3AD0-08F4808480F1}"/>
          </ac:spMkLst>
        </pc:spChg>
      </pc:sldChg>
      <pc:sldChg chg="delSp modSp mod delCm modCm">
        <pc:chgData name="Dina Walser" userId="d293cb59-74d6-4484-886b-1d69c8831d2b" providerId="ADAL" clId="{572782A9-6712-45AE-B4ED-51F0C7D98A19}" dt="2022-10-18T07:40:19.108" v="872"/>
        <pc:sldMkLst>
          <pc:docMk/>
          <pc:sldMk cId="79049408" sldId="259"/>
        </pc:sldMkLst>
        <pc:spChg chg="mod">
          <ac:chgData name="Dina Walser" userId="d293cb59-74d6-4484-886b-1d69c8831d2b" providerId="ADAL" clId="{572782A9-6712-45AE-B4ED-51F0C7D98A19}" dt="2022-10-18T07:40:19.108" v="872"/>
          <ac:spMkLst>
            <pc:docMk/>
            <pc:sldMk cId="79049408" sldId="259"/>
            <ac:spMk id="3" creationId="{D60B3502-9319-347D-2677-5A245F322AC1}"/>
          </ac:spMkLst>
        </pc:spChg>
        <pc:picChg chg="del">
          <ac:chgData name="Dina Walser" userId="d293cb59-74d6-4484-886b-1d69c8831d2b" providerId="ADAL" clId="{572782A9-6712-45AE-B4ED-51F0C7D98A19}" dt="2022-10-18T07:08:44.574" v="633" actId="478"/>
          <ac:picMkLst>
            <pc:docMk/>
            <pc:sldMk cId="79049408" sldId="259"/>
            <ac:picMk id="5" creationId="{4FD91190-3AC5-26B4-2D9B-DDF2181B1440}"/>
          </ac:picMkLst>
        </pc:picChg>
      </pc:sldChg>
      <pc:sldChg chg="modSp mod addCm delCm modCm">
        <pc:chgData name="Dina Walser" userId="d293cb59-74d6-4484-886b-1d69c8831d2b" providerId="ADAL" clId="{572782A9-6712-45AE-B4ED-51F0C7D98A19}" dt="2022-10-18T07:24:22.979" v="797"/>
        <pc:sldMkLst>
          <pc:docMk/>
          <pc:sldMk cId="1022064196" sldId="260"/>
        </pc:sldMkLst>
        <pc:spChg chg="mod">
          <ac:chgData name="Dina Walser" userId="d293cb59-74d6-4484-886b-1d69c8831d2b" providerId="ADAL" clId="{572782A9-6712-45AE-B4ED-51F0C7D98A19}" dt="2022-10-18T07:24:03.981" v="795" actId="20577"/>
          <ac:spMkLst>
            <pc:docMk/>
            <pc:sldMk cId="1022064196" sldId="260"/>
            <ac:spMk id="3" creationId="{A0308553-62A8-4B7E-0A10-01827C01F1EC}"/>
          </ac:spMkLst>
        </pc:spChg>
      </pc:sldChg>
    </pc:docChg>
  </pc:docChgLst>
  <pc:docChgLst>
    <pc:chgData name="Aline Junod" userId="b1034379-e65d-412e-8557-822edaa81312" providerId="ADAL" clId="{DD62E4B0-457C-4926-BE23-9872E2100D04}"/>
    <pc:docChg chg="undo custSel delSld modSld">
      <pc:chgData name="Aline Junod" userId="b1034379-e65d-412e-8557-822edaa81312" providerId="ADAL" clId="{DD62E4B0-457C-4926-BE23-9872E2100D04}" dt="2023-03-15T08:57:47.862" v="89" actId="47"/>
      <pc:docMkLst>
        <pc:docMk/>
      </pc:docMkLst>
      <pc:sldChg chg="modSp mod delCm modCm">
        <pc:chgData name="Aline Junod" userId="b1034379-e65d-412e-8557-822edaa81312" providerId="ADAL" clId="{DD62E4B0-457C-4926-BE23-9872E2100D04}" dt="2023-03-15T08:46:01.339" v="18"/>
        <pc:sldMkLst>
          <pc:docMk/>
          <pc:sldMk cId="4183372497" sldId="256"/>
        </pc:sldMkLst>
        <pc:spChg chg="mod">
          <ac:chgData name="Aline Junod" userId="b1034379-e65d-412e-8557-822edaa81312" providerId="ADAL" clId="{DD62E4B0-457C-4926-BE23-9872E2100D04}" dt="2023-03-15T08:44:43.889" v="17" actId="20577"/>
          <ac:spMkLst>
            <pc:docMk/>
            <pc:sldMk cId="4183372497" sldId="256"/>
            <ac:spMk id="3" creationId="{76472DE9-ABB7-9FDB-CDD3-FE25399E87D4}"/>
          </ac:spMkLst>
        </pc:spChg>
      </pc:sldChg>
      <pc:sldChg chg="modSp mod delCm modCm">
        <pc:chgData name="Aline Junod" userId="b1034379-e65d-412e-8557-822edaa81312" providerId="ADAL" clId="{DD62E4B0-457C-4926-BE23-9872E2100D04}" dt="2023-03-15T08:52:17.448" v="41" actId="13926"/>
        <pc:sldMkLst>
          <pc:docMk/>
          <pc:sldMk cId="2238828332" sldId="257"/>
        </pc:sldMkLst>
        <pc:spChg chg="mod">
          <ac:chgData name="Aline Junod" userId="b1034379-e65d-412e-8557-822edaa81312" providerId="ADAL" clId="{DD62E4B0-457C-4926-BE23-9872E2100D04}" dt="2023-03-15T08:46:52.812" v="29" actId="20577"/>
          <ac:spMkLst>
            <pc:docMk/>
            <pc:sldMk cId="2238828332" sldId="257"/>
            <ac:spMk id="2" creationId="{38465982-8CAD-DEE4-D829-E1163775E4A1}"/>
          </ac:spMkLst>
        </pc:spChg>
        <pc:spChg chg="mod">
          <ac:chgData name="Aline Junod" userId="b1034379-e65d-412e-8557-822edaa81312" providerId="ADAL" clId="{DD62E4B0-457C-4926-BE23-9872E2100D04}" dt="2023-03-15T08:52:17.448" v="41" actId="13926"/>
          <ac:spMkLst>
            <pc:docMk/>
            <pc:sldMk cId="2238828332" sldId="257"/>
            <ac:spMk id="3" creationId="{7716E030-2258-8326-A380-1069DD1C1EC6}"/>
          </ac:spMkLst>
        </pc:spChg>
      </pc:sldChg>
      <pc:sldChg chg="modSp mod delCm modCm">
        <pc:chgData name="Aline Junod" userId="b1034379-e65d-412e-8557-822edaa81312" providerId="ADAL" clId="{DD62E4B0-457C-4926-BE23-9872E2100D04}" dt="2023-03-15T08:53:11.484" v="44"/>
        <pc:sldMkLst>
          <pc:docMk/>
          <pc:sldMk cId="79049408" sldId="259"/>
        </pc:sldMkLst>
        <pc:spChg chg="mod">
          <ac:chgData name="Aline Junod" userId="b1034379-e65d-412e-8557-822edaa81312" providerId="ADAL" clId="{DD62E4B0-457C-4926-BE23-9872E2100D04}" dt="2023-03-15T08:52:28.009" v="43" actId="27636"/>
          <ac:spMkLst>
            <pc:docMk/>
            <pc:sldMk cId="79049408" sldId="259"/>
            <ac:spMk id="3" creationId="{D60B3502-9319-347D-2677-5A245F322AC1}"/>
          </ac:spMkLst>
        </pc:spChg>
      </pc:sldChg>
      <pc:sldChg chg="modSp mod delCm modCm">
        <pc:chgData name="Aline Junod" userId="b1034379-e65d-412e-8557-822edaa81312" providerId="ADAL" clId="{DD62E4B0-457C-4926-BE23-9872E2100D04}" dt="2023-03-15T08:57:35.591" v="86" actId="14100"/>
        <pc:sldMkLst>
          <pc:docMk/>
          <pc:sldMk cId="1022064196" sldId="260"/>
        </pc:sldMkLst>
        <pc:spChg chg="mod">
          <ac:chgData name="Aline Junod" userId="b1034379-e65d-412e-8557-822edaa81312" providerId="ADAL" clId="{DD62E4B0-457C-4926-BE23-9872E2100D04}" dt="2023-03-15T08:57:35.591" v="86" actId="14100"/>
          <ac:spMkLst>
            <pc:docMk/>
            <pc:sldMk cId="1022064196" sldId="260"/>
            <ac:spMk id="3" creationId="{A0308553-62A8-4B7E-0A10-01827C01F1EC}"/>
          </ac:spMkLst>
        </pc:spChg>
      </pc:sldChg>
      <pc:sldChg chg="del">
        <pc:chgData name="Aline Junod" userId="b1034379-e65d-412e-8557-822edaa81312" providerId="ADAL" clId="{DD62E4B0-457C-4926-BE23-9872E2100D04}" dt="2023-03-15T08:51:22.098" v="32" actId="2696"/>
        <pc:sldMkLst>
          <pc:docMk/>
          <pc:sldMk cId="2321622968" sldId="261"/>
        </pc:sldMkLst>
      </pc:sldChg>
      <pc:sldChg chg="del">
        <pc:chgData name="Aline Junod" userId="b1034379-e65d-412e-8557-822edaa81312" providerId="ADAL" clId="{DD62E4B0-457C-4926-BE23-9872E2100D04}" dt="2023-03-15T08:57:45.359" v="87" actId="47"/>
        <pc:sldMkLst>
          <pc:docMk/>
          <pc:sldMk cId="469186029" sldId="262"/>
        </pc:sldMkLst>
      </pc:sldChg>
      <pc:sldChg chg="del">
        <pc:chgData name="Aline Junod" userId="b1034379-e65d-412e-8557-822edaa81312" providerId="ADAL" clId="{DD62E4B0-457C-4926-BE23-9872E2100D04}" dt="2023-03-15T08:57:46.737" v="88" actId="47"/>
        <pc:sldMkLst>
          <pc:docMk/>
          <pc:sldMk cId="660767253" sldId="263"/>
        </pc:sldMkLst>
      </pc:sldChg>
      <pc:sldChg chg="del">
        <pc:chgData name="Aline Junod" userId="b1034379-e65d-412e-8557-822edaa81312" providerId="ADAL" clId="{DD62E4B0-457C-4926-BE23-9872E2100D04}" dt="2023-03-15T08:57:47.862" v="89" actId="47"/>
        <pc:sldMkLst>
          <pc:docMk/>
          <pc:sldMk cId="4262314738" sldId="264"/>
        </pc:sldMkLst>
      </pc:sldChg>
    </pc:docChg>
  </pc:docChgLst>
  <pc:docChgLst>
    <pc:chgData name="Aline Junod" userId="b1034379-e65d-412e-8557-822edaa81312" providerId="ADAL" clId="{5027C78D-BF39-4420-B18C-87231EFCA4B0}"/>
    <pc:docChg chg="undo custSel modSld">
      <pc:chgData name="Aline Junod" userId="b1034379-e65d-412e-8557-822edaa81312" providerId="ADAL" clId="{5027C78D-BF39-4420-B18C-87231EFCA4B0}" dt="2023-02-24T14:33:13.541" v="283"/>
      <pc:docMkLst>
        <pc:docMk/>
      </pc:docMkLst>
      <pc:sldChg chg="modSp mod">
        <pc:chgData name="Aline Junod" userId="b1034379-e65d-412e-8557-822edaa81312" providerId="ADAL" clId="{5027C78D-BF39-4420-B18C-87231EFCA4B0}" dt="2023-02-24T13:57:39.481" v="26" actId="14100"/>
        <pc:sldMkLst>
          <pc:docMk/>
          <pc:sldMk cId="4183372497" sldId="256"/>
        </pc:sldMkLst>
        <pc:spChg chg="mod">
          <ac:chgData name="Aline Junod" userId="b1034379-e65d-412e-8557-822edaa81312" providerId="ADAL" clId="{5027C78D-BF39-4420-B18C-87231EFCA4B0}" dt="2023-02-24T13:57:23.285" v="22" actId="122"/>
          <ac:spMkLst>
            <pc:docMk/>
            <pc:sldMk cId="4183372497" sldId="256"/>
            <ac:spMk id="2" creationId="{C4805BAB-F3E5-91DE-C475-D5D52E4AB73E}"/>
          </ac:spMkLst>
        </pc:spChg>
        <pc:spChg chg="mod">
          <ac:chgData name="Aline Junod" userId="b1034379-e65d-412e-8557-822edaa81312" providerId="ADAL" clId="{5027C78D-BF39-4420-B18C-87231EFCA4B0}" dt="2023-02-24T13:57:34.376" v="25" actId="27636"/>
          <ac:spMkLst>
            <pc:docMk/>
            <pc:sldMk cId="4183372497" sldId="256"/>
            <ac:spMk id="3" creationId="{76472DE9-ABB7-9FDB-CDD3-FE25399E87D4}"/>
          </ac:spMkLst>
        </pc:spChg>
        <pc:picChg chg="mod">
          <ac:chgData name="Aline Junod" userId="b1034379-e65d-412e-8557-822edaa81312" providerId="ADAL" clId="{5027C78D-BF39-4420-B18C-87231EFCA4B0}" dt="2023-02-24T13:57:39.481" v="26" actId="14100"/>
          <ac:picMkLst>
            <pc:docMk/>
            <pc:sldMk cId="4183372497" sldId="256"/>
            <ac:picMk id="6" creationId="{2971980D-AC68-8769-8D05-A83F327E07D0}"/>
          </ac:picMkLst>
        </pc:picChg>
      </pc:sldChg>
      <pc:sldChg chg="modSp mod">
        <pc:chgData name="Aline Junod" userId="b1034379-e65d-412e-8557-822edaa81312" providerId="ADAL" clId="{5027C78D-BF39-4420-B18C-87231EFCA4B0}" dt="2023-02-24T14:14:39.279" v="270" actId="20577"/>
        <pc:sldMkLst>
          <pc:docMk/>
          <pc:sldMk cId="2238828332" sldId="257"/>
        </pc:sldMkLst>
        <pc:spChg chg="mod">
          <ac:chgData name="Aline Junod" userId="b1034379-e65d-412e-8557-822edaa81312" providerId="ADAL" clId="{5027C78D-BF39-4420-B18C-87231EFCA4B0}" dt="2023-02-24T14:14:04.385" v="263" actId="20577"/>
          <ac:spMkLst>
            <pc:docMk/>
            <pc:sldMk cId="2238828332" sldId="257"/>
            <ac:spMk id="2" creationId="{38465982-8CAD-DEE4-D829-E1163775E4A1}"/>
          </ac:spMkLst>
        </pc:spChg>
        <pc:spChg chg="mod">
          <ac:chgData name="Aline Junod" userId="b1034379-e65d-412e-8557-822edaa81312" providerId="ADAL" clId="{5027C78D-BF39-4420-B18C-87231EFCA4B0}" dt="2023-02-24T14:14:39.279" v="270" actId="20577"/>
          <ac:spMkLst>
            <pc:docMk/>
            <pc:sldMk cId="2238828332" sldId="257"/>
            <ac:spMk id="3" creationId="{7716E030-2258-8326-A380-1069DD1C1EC6}"/>
          </ac:spMkLst>
        </pc:spChg>
      </pc:sldChg>
      <pc:sldChg chg="modSp mod delCm modCm">
        <pc:chgData name="Aline Junod" userId="b1034379-e65d-412e-8557-822edaa81312" providerId="ADAL" clId="{5027C78D-BF39-4420-B18C-87231EFCA4B0}" dt="2023-02-24T14:33:13.541" v="283"/>
        <pc:sldMkLst>
          <pc:docMk/>
          <pc:sldMk cId="79049408" sldId="259"/>
        </pc:sldMkLst>
        <pc:spChg chg="mod">
          <ac:chgData name="Aline Junod" userId="b1034379-e65d-412e-8557-822edaa81312" providerId="ADAL" clId="{5027C78D-BF39-4420-B18C-87231EFCA4B0}" dt="2023-02-24T14:14:42.857" v="271" actId="20577"/>
          <ac:spMkLst>
            <pc:docMk/>
            <pc:sldMk cId="79049408" sldId="259"/>
            <ac:spMk id="3" creationId="{D60B3502-9319-347D-2677-5A245F322AC1}"/>
          </ac:spMkLst>
        </pc:spChg>
      </pc:sldChg>
      <pc:sldChg chg="modSp mod modCm">
        <pc:chgData name="Aline Junod" userId="b1034379-e65d-412e-8557-822edaa81312" providerId="ADAL" clId="{5027C78D-BF39-4420-B18C-87231EFCA4B0}" dt="2023-02-24T14:15:58.220" v="282" actId="20577"/>
        <pc:sldMkLst>
          <pc:docMk/>
          <pc:sldMk cId="1022064196" sldId="260"/>
        </pc:sldMkLst>
        <pc:spChg chg="mod">
          <ac:chgData name="Aline Junod" userId="b1034379-e65d-412e-8557-822edaa81312" providerId="ADAL" clId="{5027C78D-BF39-4420-B18C-87231EFCA4B0}" dt="2023-02-24T14:15:58.220" v="282" actId="20577"/>
          <ac:spMkLst>
            <pc:docMk/>
            <pc:sldMk cId="1022064196" sldId="260"/>
            <ac:spMk id="3" creationId="{A0308553-62A8-4B7E-0A10-01827C01F1EC}"/>
          </ac:spMkLst>
        </pc:spChg>
      </pc:sldChg>
    </pc:docChg>
  </pc:docChgLst>
  <pc:docChgLst>
    <pc:chgData name="Jeannine Hangartner" userId="S::jeannine.hangartner_silviva.ch#ext#@wwfschweiz.onmicrosoft.com::c6f2cb94-d1fb-4cc9-8d11-138f6f666d93" providerId="AD" clId="Web-{B5916BE3-B1C9-4E8C-AA81-836BF1470B75}"/>
    <pc:docChg chg="modSld">
      <pc:chgData name="Jeannine Hangartner" userId="S::jeannine.hangartner_silviva.ch#ext#@wwfschweiz.onmicrosoft.com::c6f2cb94-d1fb-4cc9-8d11-138f6f666d93" providerId="AD" clId="Web-{B5916BE3-B1C9-4E8C-AA81-836BF1470B75}" dt="2022-10-20T09:22:55.630" v="56" actId="20577"/>
      <pc:docMkLst>
        <pc:docMk/>
      </pc:docMkLst>
      <pc:sldChg chg="modSp">
        <pc:chgData name="Jeannine Hangartner" userId="S::jeannine.hangartner_silviva.ch#ext#@wwfschweiz.onmicrosoft.com::c6f2cb94-d1fb-4cc9-8d11-138f6f666d93" providerId="AD" clId="Web-{B5916BE3-B1C9-4E8C-AA81-836BF1470B75}" dt="2022-10-20T09:22:55.630" v="56" actId="20577"/>
        <pc:sldMkLst>
          <pc:docMk/>
          <pc:sldMk cId="2238828332" sldId="257"/>
        </pc:sldMkLst>
        <pc:spChg chg="mod">
          <ac:chgData name="Jeannine Hangartner" userId="S::jeannine.hangartner_silviva.ch#ext#@wwfschweiz.onmicrosoft.com::c6f2cb94-d1fb-4cc9-8d11-138f6f666d93" providerId="AD" clId="Web-{B5916BE3-B1C9-4E8C-AA81-836BF1470B75}" dt="2022-10-20T09:22:55.630" v="56" actId="20577"/>
          <ac:spMkLst>
            <pc:docMk/>
            <pc:sldMk cId="2238828332" sldId="257"/>
            <ac:spMk id="3" creationId="{7716E030-2258-8326-A380-1069DD1C1EC6}"/>
          </ac:spMkLst>
        </pc:spChg>
      </pc:sldChg>
    </pc:docChg>
  </pc:docChgLst>
  <pc:docChgLst>
    <pc:chgData name="Aline Junod" userId="S::aline.junod@wwf.ch::b1034379-e65d-412e-8557-822edaa81312" providerId="AD" clId="Web-{67909342-7EFF-BE6E-6D43-9032F97EC578}"/>
    <pc:docChg chg="mod modSld">
      <pc:chgData name="Aline Junod" userId="S::aline.junod@wwf.ch::b1034379-e65d-412e-8557-822edaa81312" providerId="AD" clId="Web-{67909342-7EFF-BE6E-6D43-9032F97EC578}" dt="2022-11-25T13:46:10.411" v="7" actId="20577"/>
      <pc:docMkLst>
        <pc:docMk/>
      </pc:docMkLst>
      <pc:sldChg chg="addCm">
        <pc:chgData name="Aline Junod" userId="S::aline.junod@wwf.ch::b1034379-e65d-412e-8557-822edaa81312" providerId="AD" clId="Web-{67909342-7EFF-BE6E-6D43-9032F97EC578}" dt="2022-11-25T13:43:41.160" v="1"/>
        <pc:sldMkLst>
          <pc:docMk/>
          <pc:sldMk cId="2238828332" sldId="257"/>
        </pc:sldMkLst>
      </pc:sldChg>
      <pc:sldChg chg="modSp addCm">
        <pc:chgData name="Aline Junod" userId="S::aline.junod@wwf.ch::b1034379-e65d-412e-8557-822edaa81312" providerId="AD" clId="Web-{67909342-7EFF-BE6E-6D43-9032F97EC578}" dt="2022-11-25T13:46:10.411" v="7" actId="20577"/>
        <pc:sldMkLst>
          <pc:docMk/>
          <pc:sldMk cId="79049408" sldId="259"/>
        </pc:sldMkLst>
        <pc:spChg chg="mod">
          <ac:chgData name="Aline Junod" userId="S::aline.junod@wwf.ch::b1034379-e65d-412e-8557-822edaa81312" providerId="AD" clId="Web-{67909342-7EFF-BE6E-6D43-9032F97EC578}" dt="2022-11-25T13:46:10.411" v="7" actId="20577"/>
          <ac:spMkLst>
            <pc:docMk/>
            <pc:sldMk cId="79049408" sldId="259"/>
            <ac:spMk id="5" creationId="{855613DE-BD4A-41D5-EA07-DA831E5B81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BDDE-7A6E-40D1-9AB4-196289D0972C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A365A-1ADF-4607-8502-47F2AE751A0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73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A365A-1ADF-4607-8502-47F2AE751A0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615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66EB-93BC-761D-D4FF-7FE32F43A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508E2-D1F5-FACB-5148-625914EC6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5876-EFC3-1BAD-95BF-9F50E734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23B53-3703-5286-FEE8-244659EC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C13FA-6690-720D-0DFC-1EDCB8CA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440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150A-3E1B-2F43-E731-B3D87FF5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BBCB0-BD56-40A4-35DF-73B166BCF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C53A-8AAC-04DE-04EC-BDBAFAFC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1B60-018F-CA07-47EB-CC657EF0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44BD-4E30-4100-CEF1-FEDAC45A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091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16C50-C8D6-BCDC-8D44-DA1F4737A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F2696-3B86-6D7D-6D19-B2EA73463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1227-5BDD-D84E-2A24-902FABA1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187D0-0DF8-00D1-D4F7-9482201C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79FF-9244-633D-B8A0-BD9E618C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409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1CC1-D641-6478-A4A1-320B0446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8B88-9144-D950-DA43-70E54FAC1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D700-0B4C-BAC1-310F-20DC75ED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0BC93-D82B-AD63-6E74-0A36F2E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8A4D6-61AD-3BE2-A8A7-48526053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26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1620-07EF-8443-4853-9209D9CD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681B-51DB-B20E-1486-203B788F8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A463-6264-6F8A-E4D3-1757C5B5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B34B-B224-5D26-4347-7204F96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AD21-9277-92DC-D946-EC48FD45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251B-C27C-3E73-0A27-515C6FC0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1205-02E0-4932-0A25-EBFB5D588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1EE2C-AF5F-361D-EA4C-248A0F69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47634-1F3F-F836-D602-16C583DB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CE5C3-08D5-81A1-F73B-03D3EE20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72A22-FAD4-9338-56A5-E820DBA0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925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7483-4562-5810-360D-C6EEDFA0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3B30D-62DF-0616-EC78-90D49E5E9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71060-B573-2763-FFD8-4D7A7C471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7F49D-BC43-2944-8CBC-8997E10DD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23206-D99C-9E82-DB8B-E465E30DF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B62B6-9B57-410C-251B-CBC3C5CF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6C5F7-E7B6-49C2-3DF7-9718316E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2BEA5-0BA6-BD45-1041-FD82F383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480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032-6C77-09CF-722F-99D6F388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FDDD3-315A-F40A-06D6-610E234C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C7C4B-181E-6283-4146-5F76D9EC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95B1E-9BEA-067C-2A09-3C2AC9E5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032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6DBCE-DAC6-BDAE-76B8-F8AD950F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4985A-9E7A-FE6F-1ABF-D001B5D8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08595-BD63-374E-0FA4-0466F3F4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265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10B4-FD91-65DC-73FB-2F9DD8F4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EE14-6842-12B6-9720-6B7DC211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BF874-3FD2-8E1E-2BDC-D72EAF28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8EA8A-405E-D385-50E1-C76D1FCC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AF348-DADE-45A3-1DDD-945146C8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C32C9-AB0A-0CAC-D6EA-046E7BF2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46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C94A-DCB9-8CC6-A5D1-81858E8E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262742-1363-DD91-1BBC-445F0C64E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7C4CD-4F60-CCC1-1C4C-8B46B27A9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58CD1-A1CA-2282-2943-CD22990B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E1BF-23E0-C42D-6C0F-74955F7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6ECBC-B9FD-BBCA-BF5C-2C07AEF7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305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5A7AC-0CE8-0387-1B09-FF3846BE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4171B-3566-BEC0-BED0-8295A25C5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F2F3A-BCD6-AB8C-7187-87D8593A6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FA74-E178-4359-B083-5414EEFDC9E7}" type="datetimeFigureOut">
              <a:rPr lang="de-CH" smtClean="0"/>
              <a:t>15.03.2023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7AFB3-D5ED-16B9-7870-3D8ED269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A550F-447E-1BD4-0D40-FB4DB587B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FEF3-B78F-41BF-ACB6-B149A60F1E16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888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, person&#10;&#10;Description automatically generated">
            <a:extLst>
              <a:ext uri="{FF2B5EF4-FFF2-40B4-BE49-F238E27FC236}">
                <a16:creationId xmlns:a16="http://schemas.microsoft.com/office/drawing/2014/main" id="{7A999A5D-B7DC-0B65-9175-D79E96988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5" b="23497"/>
          <a:stretch/>
        </p:blipFill>
        <p:spPr>
          <a:xfrm>
            <a:off x="10764" y="2879928"/>
            <a:ext cx="12201113" cy="3959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805BAB-F3E5-91DE-C475-D5D52E4AB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4" y="923281"/>
            <a:ext cx="12170472" cy="961537"/>
          </a:xfrm>
          <a:noFill/>
        </p:spPr>
        <p:txBody>
          <a:bodyPr>
            <a:normAutofit/>
          </a:bodyPr>
          <a:lstStyle/>
          <a:p>
            <a:r>
              <a:rPr lang="de-CH" b="1" dirty="0" err="1"/>
              <a:t>Pourquoi</a:t>
            </a:r>
            <a:r>
              <a:rPr lang="de-CH" b="1" dirty="0"/>
              <a:t> </a:t>
            </a:r>
            <a:r>
              <a:rPr lang="de-CH" b="1" dirty="0" err="1"/>
              <a:t>enseigner</a:t>
            </a:r>
            <a:r>
              <a:rPr lang="de-CH" b="1" dirty="0"/>
              <a:t> </a:t>
            </a:r>
            <a:r>
              <a:rPr lang="de-CH" b="1" dirty="0" err="1"/>
              <a:t>dehors</a:t>
            </a:r>
            <a:r>
              <a:rPr lang="de-CH" b="1" dirty="0"/>
              <a:t> ?</a:t>
            </a:r>
            <a:r>
              <a:rPr lang="de-CH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72DE9-ABB7-9FDB-CDD3-FE25399E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34517"/>
            <a:ext cx="12181236" cy="945411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sz="3200" dirty="0" err="1"/>
              <a:t>Les</a:t>
            </a:r>
            <a:r>
              <a:rPr lang="de-CH" sz="3200" dirty="0"/>
              <a:t> </a:t>
            </a:r>
            <a:r>
              <a:rPr lang="de-CH" sz="3200" dirty="0" err="1"/>
              <a:t>principaux</a:t>
            </a:r>
            <a:r>
              <a:rPr lang="de-CH" sz="3200" dirty="0"/>
              <a:t> </a:t>
            </a:r>
            <a:r>
              <a:rPr lang="de-CH" sz="3200" dirty="0" err="1"/>
              <a:t>arguments</a:t>
            </a:r>
            <a:endParaRPr lang="de-CH" sz="3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CH" sz="2000" dirty="0"/>
              <a:t>Mars 2023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71980D-AC68-8769-8D05-A83F327E0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392" y="197143"/>
            <a:ext cx="2061498" cy="81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5982-8CAD-DEE4-D829-E1163775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3" y="1"/>
            <a:ext cx="11540836" cy="1158949"/>
          </a:xfrm>
        </p:spPr>
        <p:txBody>
          <a:bodyPr>
            <a:normAutofit/>
          </a:bodyPr>
          <a:lstStyle/>
          <a:p>
            <a:r>
              <a:rPr lang="de-CH" dirty="0"/>
              <a:t>Pour le </a:t>
            </a:r>
            <a:r>
              <a:rPr lang="de-CH" dirty="0" err="1"/>
              <a:t>corps</a:t>
            </a:r>
            <a:r>
              <a:rPr lang="de-CH" dirty="0"/>
              <a:t> </a:t>
            </a:r>
            <a:r>
              <a:rPr lang="de-CH" dirty="0" err="1"/>
              <a:t>enseignant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E030-2258-8326-A380-1069DD1C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28700"/>
            <a:ext cx="11201400" cy="566737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de-CH" dirty="0" err="1"/>
              <a:t>Enseigner</a:t>
            </a:r>
            <a:r>
              <a:rPr lang="de-CH" dirty="0"/>
              <a:t> </a:t>
            </a:r>
            <a:r>
              <a:rPr lang="de-CH" dirty="0" err="1"/>
              <a:t>dehors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bénéfique</a:t>
            </a:r>
            <a:r>
              <a:rPr lang="de-CH" dirty="0"/>
              <a:t>, </a:t>
            </a:r>
            <a:r>
              <a:rPr lang="de-CH" dirty="0" err="1"/>
              <a:t>car</a:t>
            </a:r>
            <a:r>
              <a:rPr lang="de-CH" dirty="0"/>
              <a:t> :</a:t>
            </a:r>
          </a:p>
          <a:p>
            <a:pPr marL="0" indent="0">
              <a:buNone/>
            </a:pPr>
            <a:endParaRPr lang="de-CH" dirty="0"/>
          </a:p>
          <a:p>
            <a:pPr marL="514350" indent="-50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Cela permet l’application concrète de ce qui a été appris en classe, en utilisant ses sens : les élèves découvrent, expérimentent et agissent. Cette approche augmente leur motivation à apprendre. De plus, sortir dans le cadre scolaire permet de maintenir un équilibre avec le numérique.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CH" dirty="0"/>
              <a:t>Cela </a:t>
            </a:r>
            <a:r>
              <a:rPr lang="de-CH" dirty="0" err="1"/>
              <a:t>s’inscrit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 </a:t>
            </a:r>
            <a:r>
              <a:rPr lang="de-CH" dirty="0" err="1"/>
              <a:t>programme</a:t>
            </a:r>
            <a:r>
              <a:rPr lang="de-CH" dirty="0"/>
              <a:t> </a:t>
            </a:r>
            <a:r>
              <a:rPr lang="de-CH" dirty="0" err="1"/>
              <a:t>scolaire</a:t>
            </a:r>
            <a:r>
              <a:rPr lang="de-CH" dirty="0"/>
              <a:t>. </a:t>
            </a:r>
            <a:r>
              <a:rPr lang="de-CH" dirty="0" err="1"/>
              <a:t>Enseigner</a:t>
            </a:r>
            <a:r>
              <a:rPr lang="de-CH" dirty="0"/>
              <a:t> </a:t>
            </a:r>
            <a:r>
              <a:rPr lang="de-CH" dirty="0" err="1"/>
              <a:t>dehors</a:t>
            </a:r>
            <a:r>
              <a:rPr lang="de-CH" dirty="0"/>
              <a:t> </a:t>
            </a:r>
            <a:r>
              <a:rPr lang="de-CH" dirty="0" err="1"/>
              <a:t>favorise</a:t>
            </a:r>
            <a:r>
              <a:rPr lang="de-CH" dirty="0"/>
              <a:t> </a:t>
            </a:r>
            <a:r>
              <a:rPr lang="fr-FR" dirty="0"/>
              <a:t>les compétences transversales (collaborer, développer des stratégies, une pensée créatrice et une </a:t>
            </a:r>
            <a:r>
              <a:rPr lang="de-CH" dirty="0" err="1"/>
              <a:t>démarche</a:t>
            </a:r>
            <a:r>
              <a:rPr lang="de-CH" dirty="0"/>
              <a:t> </a:t>
            </a:r>
            <a:r>
              <a:rPr lang="de-CH" dirty="0" err="1"/>
              <a:t>réflexive</a:t>
            </a:r>
            <a:r>
              <a:rPr lang="de-CH" dirty="0"/>
              <a:t>) et </a:t>
            </a:r>
            <a:r>
              <a:rPr lang="de-CH" dirty="0" err="1"/>
              <a:t>permet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fr-FR" dirty="0"/>
              <a:t>apprentissage interdisciplinaire ainsi que de l’éducation en vue d'un développement durable (EDD).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dirty="0"/>
              <a:t>C’est </a:t>
            </a:r>
            <a:r>
              <a:rPr lang="de-CH" dirty="0" err="1"/>
              <a:t>bon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la santé et </a:t>
            </a:r>
            <a:r>
              <a:rPr lang="de-CH" dirty="0" err="1"/>
              <a:t>cela</a:t>
            </a:r>
            <a:r>
              <a:rPr lang="de-CH" dirty="0"/>
              <a:t> </a:t>
            </a:r>
            <a:r>
              <a:rPr lang="fr-FR" dirty="0"/>
              <a:t>renforce le bien-être. Apprendre dehors favorise les mouvements, entraîne la motricité, renforce le système immunitaire, change les idées, et renforce l'estime ainsi que la confiance en soi.</a:t>
            </a:r>
            <a:r>
              <a:rPr lang="de-CH" dirty="0"/>
              <a:t> 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dirty="0"/>
              <a:t>Cela </a:t>
            </a:r>
            <a:r>
              <a:rPr lang="de-CH" dirty="0" err="1"/>
              <a:t>favorise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interactions</a:t>
            </a:r>
            <a:r>
              <a:rPr lang="de-CH" dirty="0"/>
              <a:t> </a:t>
            </a:r>
            <a:r>
              <a:rPr lang="de-CH" dirty="0" err="1"/>
              <a:t>sociales</a:t>
            </a:r>
            <a:r>
              <a:rPr lang="de-CH" dirty="0"/>
              <a:t> et r</a:t>
            </a:r>
            <a:r>
              <a:rPr lang="fr-FR" dirty="0"/>
              <a:t>enforce la cohésion de la classe.</a:t>
            </a:r>
            <a:endParaRPr lang="en-US" sz="2600" dirty="0">
              <a:ea typeface="+mn-lt"/>
              <a:cs typeface="+mn-lt"/>
            </a:endParaRPr>
          </a:p>
          <a:p>
            <a:endParaRPr lang="en-US" sz="2600" dirty="0">
              <a:cs typeface="Calibri" panose="020F0502020204030204"/>
            </a:endParaRPr>
          </a:p>
          <a:p>
            <a:endParaRPr lang="de-CH" sz="2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882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3502-9319-347D-2677-5A245F32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17" y="1009649"/>
            <a:ext cx="11385407" cy="56292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sz="2400" dirty="0" err="1"/>
              <a:t>J’aimerais</a:t>
            </a:r>
            <a:r>
              <a:rPr lang="de-CH" sz="2400" dirty="0"/>
              <a:t> </a:t>
            </a:r>
            <a:r>
              <a:rPr lang="de-CH" sz="2400" dirty="0" err="1"/>
              <a:t>sortir</a:t>
            </a:r>
            <a:r>
              <a:rPr lang="de-CH" sz="2400" dirty="0"/>
              <a:t> </a:t>
            </a:r>
            <a:r>
              <a:rPr lang="de-CH" sz="2400" dirty="0" err="1"/>
              <a:t>avec</a:t>
            </a:r>
            <a:r>
              <a:rPr lang="de-CH" sz="2400" dirty="0"/>
              <a:t> </a:t>
            </a:r>
            <a:r>
              <a:rPr lang="de-CH" sz="2400" dirty="0" err="1"/>
              <a:t>ma</a:t>
            </a:r>
            <a:r>
              <a:rPr lang="de-CH" sz="2400" dirty="0"/>
              <a:t> </a:t>
            </a:r>
            <a:r>
              <a:rPr lang="de-CH" sz="2400" dirty="0" err="1"/>
              <a:t>classe</a:t>
            </a:r>
            <a:r>
              <a:rPr lang="de-CH" sz="2400" dirty="0"/>
              <a:t>, </a:t>
            </a:r>
            <a:r>
              <a:rPr lang="de-CH" sz="2400" dirty="0" err="1"/>
              <a:t>car</a:t>
            </a:r>
            <a:r>
              <a:rPr lang="de-CH" sz="2400" dirty="0"/>
              <a:t> :</a:t>
            </a:r>
          </a:p>
          <a:p>
            <a:pPr marL="0" indent="0">
              <a:buNone/>
            </a:pPr>
            <a:endParaRPr lang="de-CH" sz="2400" dirty="0"/>
          </a:p>
          <a:p>
            <a:pPr marL="514350" indent="-50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400" dirty="0"/>
              <a:t>Cela permet l’application concrète de ce qui a été appris en classe, en utilisant ses sens : les élèves découvrent, expérimentent et agissent. Cette approche augmente leur motivation à apprendre. De plus, sortir dans le cadre scolaire permet de maintenir un équilibre avec le numérique.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CH" sz="2400" dirty="0"/>
              <a:t>Cela </a:t>
            </a:r>
            <a:r>
              <a:rPr lang="de-CH" sz="2400" dirty="0" err="1"/>
              <a:t>s’inscrit</a:t>
            </a:r>
            <a:r>
              <a:rPr lang="de-CH" sz="2400" dirty="0"/>
              <a:t> </a:t>
            </a:r>
            <a:r>
              <a:rPr lang="de-CH" sz="2400" dirty="0" err="1"/>
              <a:t>dans</a:t>
            </a:r>
            <a:r>
              <a:rPr lang="de-CH" sz="2400" dirty="0"/>
              <a:t> le </a:t>
            </a:r>
            <a:r>
              <a:rPr lang="de-CH" sz="2400" dirty="0" err="1"/>
              <a:t>programme</a:t>
            </a:r>
            <a:r>
              <a:rPr lang="de-CH" sz="2400" dirty="0"/>
              <a:t> </a:t>
            </a:r>
            <a:r>
              <a:rPr lang="de-CH" sz="2400" dirty="0" err="1"/>
              <a:t>scolaire</a:t>
            </a:r>
            <a:r>
              <a:rPr lang="de-CH" sz="2400" dirty="0"/>
              <a:t>. </a:t>
            </a:r>
            <a:r>
              <a:rPr lang="de-CH" sz="2400" dirty="0" err="1"/>
              <a:t>Enseigner</a:t>
            </a:r>
            <a:r>
              <a:rPr lang="de-CH" sz="2400" dirty="0"/>
              <a:t> </a:t>
            </a:r>
            <a:r>
              <a:rPr lang="de-CH" sz="2400" dirty="0" err="1"/>
              <a:t>dehors</a:t>
            </a:r>
            <a:r>
              <a:rPr lang="de-CH" sz="2400" dirty="0"/>
              <a:t> </a:t>
            </a:r>
            <a:r>
              <a:rPr lang="de-CH" sz="2400" dirty="0" err="1"/>
              <a:t>favorise</a:t>
            </a:r>
            <a:r>
              <a:rPr lang="de-CH" sz="2400" dirty="0"/>
              <a:t> </a:t>
            </a:r>
            <a:r>
              <a:rPr lang="fr-FR" sz="2400" dirty="0"/>
              <a:t>les compétences transversales (collaborer, développer des stratégies, une pensée créatrice et une </a:t>
            </a:r>
            <a:r>
              <a:rPr lang="de-CH" sz="2400" dirty="0" err="1"/>
              <a:t>démarche</a:t>
            </a:r>
            <a:r>
              <a:rPr lang="de-CH" sz="2400" dirty="0"/>
              <a:t> </a:t>
            </a:r>
            <a:r>
              <a:rPr lang="de-CH" sz="2400" dirty="0" err="1"/>
              <a:t>réflexive</a:t>
            </a:r>
            <a:r>
              <a:rPr lang="de-CH" sz="2400" dirty="0"/>
              <a:t>) et </a:t>
            </a:r>
            <a:r>
              <a:rPr lang="de-CH" sz="2400" dirty="0" err="1"/>
              <a:t>permet</a:t>
            </a:r>
            <a:r>
              <a:rPr lang="de-CH" sz="2400" dirty="0"/>
              <a:t> </a:t>
            </a:r>
            <a:r>
              <a:rPr lang="de-CH" sz="2400" dirty="0" err="1"/>
              <a:t>un</a:t>
            </a:r>
            <a:r>
              <a:rPr lang="de-CH" sz="2400" dirty="0"/>
              <a:t> </a:t>
            </a:r>
            <a:r>
              <a:rPr lang="fr-FR" sz="2400" dirty="0"/>
              <a:t>apprentissage interdisciplinaire ainsi que de l’éducation en vue d'un développement durable (EDD).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sz="2400" dirty="0"/>
              <a:t>C’est </a:t>
            </a:r>
            <a:r>
              <a:rPr lang="de-CH" sz="2400" dirty="0" err="1"/>
              <a:t>bon</a:t>
            </a:r>
            <a:r>
              <a:rPr lang="de-CH" sz="2400" dirty="0"/>
              <a:t> </a:t>
            </a:r>
            <a:r>
              <a:rPr lang="de-CH" sz="2400" dirty="0" err="1"/>
              <a:t>pour</a:t>
            </a:r>
            <a:r>
              <a:rPr lang="de-CH" sz="2400" dirty="0"/>
              <a:t> la santé et </a:t>
            </a:r>
            <a:r>
              <a:rPr lang="de-CH" sz="2400" dirty="0" err="1"/>
              <a:t>cela</a:t>
            </a:r>
            <a:r>
              <a:rPr lang="de-CH" sz="2400" dirty="0"/>
              <a:t> </a:t>
            </a:r>
            <a:r>
              <a:rPr lang="fr-FR" sz="2400" dirty="0"/>
              <a:t>renforce le bien-être. Apprendre dehors favorise les mouvements, entraîne la motricité, renforce le système immunitaire, change les idées, et renforce l'estime ainsi que la confiance en soi.</a:t>
            </a:r>
            <a:r>
              <a:rPr lang="de-CH" sz="2400" dirty="0"/>
              <a:t> 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sz="2400" dirty="0"/>
              <a:t>Cela </a:t>
            </a:r>
            <a:r>
              <a:rPr lang="de-CH" sz="2400" dirty="0" err="1"/>
              <a:t>favorise</a:t>
            </a:r>
            <a:r>
              <a:rPr lang="de-CH" sz="2400" dirty="0"/>
              <a:t>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interactions</a:t>
            </a:r>
            <a:r>
              <a:rPr lang="de-CH" sz="2400" dirty="0"/>
              <a:t> </a:t>
            </a:r>
            <a:r>
              <a:rPr lang="de-CH" sz="2400" dirty="0" err="1"/>
              <a:t>sociales</a:t>
            </a:r>
            <a:r>
              <a:rPr lang="de-CH" sz="2400" dirty="0"/>
              <a:t> et r</a:t>
            </a:r>
            <a:r>
              <a:rPr lang="fr-FR" sz="2400" dirty="0"/>
              <a:t>enforce la cohésion de la classe.</a:t>
            </a:r>
            <a:endParaRPr lang="en-US" sz="2400" dirty="0">
              <a:ea typeface="+mn-lt"/>
              <a:cs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29CD80-4C21-183C-9D67-20758519DC47}"/>
              </a:ext>
            </a:extLst>
          </p:cNvPr>
          <p:cNvSpPr txBox="1">
            <a:spLocks/>
          </p:cNvSpPr>
          <p:nvPr/>
        </p:nvSpPr>
        <p:spPr>
          <a:xfrm>
            <a:off x="587518" y="0"/>
            <a:ext cx="11604481" cy="100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Pour la </a:t>
            </a:r>
            <a:r>
              <a:rPr lang="de-CH" dirty="0" err="1"/>
              <a:t>direction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04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8553-62A8-4B7E-0A10-01827C01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3" y="1084960"/>
            <a:ext cx="11283662" cy="564431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CH" dirty="0" err="1"/>
              <a:t>Cette</a:t>
            </a:r>
            <a:r>
              <a:rPr lang="de-CH" dirty="0"/>
              <a:t> </a:t>
            </a:r>
            <a:r>
              <a:rPr lang="de-CH" dirty="0" err="1"/>
              <a:t>année</a:t>
            </a:r>
            <a:r>
              <a:rPr lang="de-CH" dirty="0"/>
              <a:t>, </a:t>
            </a:r>
            <a:r>
              <a:rPr lang="de-CH" dirty="0" err="1"/>
              <a:t>nous</a:t>
            </a:r>
            <a:r>
              <a:rPr lang="de-CH" dirty="0"/>
              <a:t> </a:t>
            </a:r>
            <a:r>
              <a:rPr lang="de-CH" dirty="0" err="1"/>
              <a:t>ferons</a:t>
            </a:r>
            <a:r>
              <a:rPr lang="de-CH" dirty="0"/>
              <a:t> </a:t>
            </a:r>
            <a:r>
              <a:rPr lang="de-CH" dirty="0" err="1"/>
              <a:t>classe</a:t>
            </a:r>
            <a:r>
              <a:rPr lang="de-CH" dirty="0"/>
              <a:t> </a:t>
            </a:r>
            <a:r>
              <a:rPr lang="de-CH" dirty="0" err="1"/>
              <a:t>dehors</a:t>
            </a:r>
            <a:r>
              <a:rPr lang="de-CH" dirty="0"/>
              <a:t>, </a:t>
            </a:r>
            <a:r>
              <a:rPr lang="de-CH" dirty="0" err="1"/>
              <a:t>car</a:t>
            </a:r>
            <a:r>
              <a:rPr lang="de-CH" dirty="0"/>
              <a:t> :</a:t>
            </a:r>
          </a:p>
          <a:p>
            <a:pPr marL="0" indent="0">
              <a:lnSpc>
                <a:spcPct val="120000"/>
              </a:lnSpc>
              <a:buNone/>
            </a:pPr>
            <a:endParaRPr lang="de-CH" dirty="0"/>
          </a:p>
          <a:p>
            <a:pPr marL="514350" indent="-50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dirty="0"/>
              <a:t>Cela permet l’application concrète de ce qui a été appris en classe, en utilisant ses sens : les élèves découvrent, expérimentent et agissent. Cette approche augmente leur motivation à apprendre. De plus, sortir dans le cadre scolaire permet de maintenir un équilibre avec le numérique.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dirty="0"/>
              <a:t>Nous </a:t>
            </a:r>
            <a:r>
              <a:rPr lang="de-CH" dirty="0" err="1"/>
              <a:t>voulons</a:t>
            </a:r>
            <a:r>
              <a:rPr lang="de-CH" dirty="0"/>
              <a:t> </a:t>
            </a:r>
            <a:r>
              <a:rPr lang="de-CH" dirty="0" err="1"/>
              <a:t>travailler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compétences</a:t>
            </a:r>
            <a:r>
              <a:rPr lang="de-CH" dirty="0"/>
              <a:t> transversales du Plan </a:t>
            </a:r>
            <a:r>
              <a:rPr lang="de-CH" dirty="0" err="1"/>
              <a:t>d’études</a:t>
            </a:r>
            <a:r>
              <a:rPr lang="de-CH" dirty="0"/>
              <a:t>, </a:t>
            </a:r>
            <a:r>
              <a:rPr lang="de-CH" dirty="0" err="1"/>
              <a:t>telles</a:t>
            </a:r>
            <a:r>
              <a:rPr lang="de-CH" dirty="0"/>
              <a:t> </a:t>
            </a:r>
            <a:r>
              <a:rPr lang="de-CH" dirty="0" err="1"/>
              <a:t>que</a:t>
            </a:r>
            <a:r>
              <a:rPr lang="de-CH" dirty="0"/>
              <a:t> la </a:t>
            </a:r>
            <a:r>
              <a:rPr lang="de-CH" dirty="0" err="1"/>
              <a:t>pensée</a:t>
            </a:r>
            <a:r>
              <a:rPr lang="de-CH" dirty="0"/>
              <a:t> </a:t>
            </a:r>
            <a:r>
              <a:rPr lang="de-CH" dirty="0" err="1"/>
              <a:t>créatrice</a:t>
            </a:r>
            <a:r>
              <a:rPr lang="de-CH" dirty="0"/>
              <a:t>, la </a:t>
            </a:r>
            <a:r>
              <a:rPr lang="de-CH" dirty="0" err="1"/>
              <a:t>collaboration</a:t>
            </a:r>
            <a:r>
              <a:rPr lang="de-CH" dirty="0"/>
              <a:t>, </a:t>
            </a:r>
            <a:r>
              <a:rPr lang="de-CH" dirty="0" err="1"/>
              <a:t>l’inventivité</a:t>
            </a:r>
            <a:r>
              <a:rPr lang="de-CH" dirty="0"/>
              <a:t>, le </a:t>
            </a:r>
            <a:r>
              <a:rPr lang="de-CH" dirty="0" err="1"/>
              <a:t>partage</a:t>
            </a:r>
            <a:r>
              <a:rPr lang="de-CH" dirty="0"/>
              <a:t> de </a:t>
            </a:r>
            <a:r>
              <a:rPr lang="de-CH" dirty="0" err="1"/>
              <a:t>pistes</a:t>
            </a:r>
            <a:r>
              <a:rPr lang="de-CH" dirty="0"/>
              <a:t> de </a:t>
            </a:r>
            <a:r>
              <a:rPr lang="de-CH" dirty="0" err="1"/>
              <a:t>solutions</a:t>
            </a:r>
            <a:r>
              <a:rPr lang="de-CH" dirty="0"/>
              <a:t> et </a:t>
            </a:r>
            <a:r>
              <a:rPr lang="de-CH" dirty="0" err="1"/>
              <a:t>l’apprentissage</a:t>
            </a:r>
            <a:r>
              <a:rPr lang="de-CH" dirty="0"/>
              <a:t> par </a:t>
            </a:r>
            <a:r>
              <a:rPr lang="de-CH" dirty="0" err="1"/>
              <a:t>l’expérimentation</a:t>
            </a:r>
            <a:r>
              <a:rPr lang="de-CH" dirty="0"/>
              <a:t> et </a:t>
            </a:r>
            <a:r>
              <a:rPr lang="de-CH" dirty="0" err="1"/>
              <a:t>l’erreur</a:t>
            </a:r>
            <a:r>
              <a:rPr lang="de-CH" dirty="0"/>
              <a:t>. </a:t>
            </a:r>
          </a:p>
          <a:p>
            <a:pPr marL="514350" indent="-51435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dirty="0"/>
              <a:t>C’est </a:t>
            </a:r>
            <a:r>
              <a:rPr lang="de-CH" dirty="0" err="1"/>
              <a:t>bon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la santé et </a:t>
            </a:r>
            <a:r>
              <a:rPr lang="de-CH" dirty="0" err="1"/>
              <a:t>cela</a:t>
            </a:r>
            <a:r>
              <a:rPr lang="de-CH" dirty="0"/>
              <a:t> </a:t>
            </a:r>
            <a:r>
              <a:rPr lang="fr-FR" dirty="0"/>
              <a:t>renforce le bien-être. Apprendre dehors favorise les mouvements, entraîne la motricité, renforce le système immunitaire, change les idées, et renforce l'estime ainsi que la confiance en soi.</a:t>
            </a:r>
            <a:r>
              <a:rPr lang="de-CH" dirty="0"/>
              <a:t>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r-FR" dirty="0"/>
              <a:t>Je peux ainsi proposer un enseignement varié et qui renforce la motivation des enfants à apprendre.</a:t>
            </a:r>
            <a:r>
              <a:rPr lang="de-CH" dirty="0"/>
              <a:t>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r-FR" dirty="0"/>
              <a:t>L'expérience directe dans la nature renforce le lien de votre enfant avec cette dernière et pose les bases d'un mode de vie durable.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A7B99E-2C60-1EBC-A872-0326879C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3" y="1"/>
            <a:ext cx="11540836" cy="1158949"/>
          </a:xfrm>
        </p:spPr>
        <p:txBody>
          <a:bodyPr>
            <a:normAutofit/>
          </a:bodyPr>
          <a:lstStyle/>
          <a:p>
            <a:r>
              <a:rPr lang="de-CH" dirty="0"/>
              <a:t>Pour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parents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206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C6614CC9CEF54F956283BA2EB96C85" ma:contentTypeVersion="16" ma:contentTypeDescription="Ein neues Dokument erstellen." ma:contentTypeScope="" ma:versionID="ae15d4015f393f783e1900877853e1ab">
  <xsd:schema xmlns:xsd="http://www.w3.org/2001/XMLSchema" xmlns:xs="http://www.w3.org/2001/XMLSchema" xmlns:p="http://schemas.microsoft.com/office/2006/metadata/properties" xmlns:ns2="ae8fbbad-dfbc-406b-8032-67a6e5ce2392" xmlns:ns3="1f0e2fcf-48ef-4d69-bceb-93ca424c3cd5" targetNamespace="http://schemas.microsoft.com/office/2006/metadata/properties" ma:root="true" ma:fieldsID="325c78bcfac934c91e79734c3a31b21d" ns2:_="" ns3:_="">
    <xsd:import namespace="ae8fbbad-dfbc-406b-8032-67a6e5ce2392"/>
    <xsd:import namespace="1f0e2fcf-48ef-4d69-bceb-93ca424c3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fbbad-dfbc-406b-8032-67a6e5ce2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47912ab9-3d5c-4f4b-a591-49fcc79e8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e2fcf-48ef-4d69-bceb-93ca424c3cd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50cfed7-ba24-4337-9ea0-3998b47ccd70}" ma:internalName="TaxCatchAll" ma:showField="CatchAllData" ma:web="1f0e2fcf-48ef-4d69-bceb-93ca424c3c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8fbbad-dfbc-406b-8032-67a6e5ce2392">
      <Terms xmlns="http://schemas.microsoft.com/office/infopath/2007/PartnerControls"/>
    </lcf76f155ced4ddcb4097134ff3c332f>
    <TaxCatchAll xmlns="1f0e2fcf-48ef-4d69-bceb-93ca424c3cd5" xsi:nil="true"/>
    <SharedWithUsers xmlns="1f0e2fcf-48ef-4d69-bceb-93ca424c3cd5">
      <UserInfo>
        <DisplayName>Noelle Siegenthaler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D7D3B14-5816-405F-9A74-E30B1C24BA74}"/>
</file>

<file path=customXml/itemProps2.xml><?xml version="1.0" encoding="utf-8"?>
<ds:datastoreItem xmlns:ds="http://schemas.openxmlformats.org/officeDocument/2006/customXml" ds:itemID="{3EB5C6D9-7DD7-4D49-8568-2D3D4D25EA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AC6944-6245-4042-87DD-3BF09B547A58}">
  <ds:schemaRefs>
    <ds:schemaRef ds:uri="1f0e2fcf-48ef-4d69-bceb-93ca424c3cd5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ae8fbbad-dfbc-406b-8032-67a6e5ce239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Grand écran</PresentationFormat>
  <Paragraphs>26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Pourquoi enseigner dehors ??</vt:lpstr>
      <vt:lpstr>Pour le corps enseignant</vt:lpstr>
      <vt:lpstr>Présentation PowerPoint</vt:lpstr>
      <vt:lpstr>Pour les parents</vt:lpstr>
    </vt:vector>
  </TitlesOfParts>
  <Company>WWF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draussen unterrichten?</dc:title>
  <dc:creator>Dina Walser</dc:creator>
  <cp:lastModifiedBy>Aline Junod</cp:lastModifiedBy>
  <cp:revision>6</cp:revision>
  <cp:lastPrinted>2022-10-13T05:32:55Z</cp:lastPrinted>
  <dcterms:created xsi:type="dcterms:W3CDTF">2022-10-12T11:51:37Z</dcterms:created>
  <dcterms:modified xsi:type="dcterms:W3CDTF">2023-03-15T08:57:51Z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0x010100A9C6614CC9CEF54F956283BA2EB96C85</vt:lpwstr>
  </property>
  <property fmtid="{D5CDD505-2E9C-101B-9397-08002B2CF9AE}" pid="3" name="MediaServiceImageTags">
    <vt:lpwstr/>
  </property>
</Properties>
</file>